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1"/>
  </p:notesMasterIdLst>
  <p:sldIdLst>
    <p:sldId id="256" r:id="rId2"/>
    <p:sldId id="464" r:id="rId3"/>
    <p:sldId id="465" r:id="rId4"/>
    <p:sldId id="466" r:id="rId5"/>
    <p:sldId id="467" r:id="rId6"/>
    <p:sldId id="468" r:id="rId7"/>
    <p:sldId id="463" r:id="rId8"/>
    <p:sldId id="469" r:id="rId9"/>
    <p:sldId id="471" r:id="rId10"/>
    <p:sldId id="360" r:id="rId11"/>
    <p:sldId id="361" r:id="rId12"/>
    <p:sldId id="362" r:id="rId13"/>
    <p:sldId id="363" r:id="rId14"/>
    <p:sldId id="364" r:id="rId15"/>
    <p:sldId id="365" r:id="rId16"/>
    <p:sldId id="366" r:id="rId17"/>
    <p:sldId id="367" r:id="rId18"/>
    <p:sldId id="368" r:id="rId19"/>
    <p:sldId id="369" r:id="rId20"/>
    <p:sldId id="370" r:id="rId21"/>
    <p:sldId id="371" r:id="rId22"/>
    <p:sldId id="372" r:id="rId23"/>
    <p:sldId id="373" r:id="rId24"/>
    <p:sldId id="374" r:id="rId25"/>
    <p:sldId id="375" r:id="rId26"/>
    <p:sldId id="376" r:id="rId27"/>
    <p:sldId id="378" r:id="rId28"/>
    <p:sldId id="379" r:id="rId29"/>
    <p:sldId id="380" r:id="rId30"/>
    <p:sldId id="381" r:id="rId31"/>
    <p:sldId id="382" r:id="rId32"/>
    <p:sldId id="383" r:id="rId33"/>
    <p:sldId id="384" r:id="rId34"/>
    <p:sldId id="385" r:id="rId35"/>
    <p:sldId id="386" r:id="rId36"/>
    <p:sldId id="387" r:id="rId37"/>
    <p:sldId id="388" r:id="rId38"/>
    <p:sldId id="389" r:id="rId39"/>
    <p:sldId id="390" r:id="rId40"/>
    <p:sldId id="391" r:id="rId41"/>
    <p:sldId id="392" r:id="rId42"/>
    <p:sldId id="393" r:id="rId43"/>
    <p:sldId id="394" r:id="rId44"/>
    <p:sldId id="395" r:id="rId45"/>
    <p:sldId id="396" r:id="rId46"/>
    <p:sldId id="397" r:id="rId47"/>
    <p:sldId id="398" r:id="rId48"/>
    <p:sldId id="399" r:id="rId49"/>
    <p:sldId id="407" r:id="rId50"/>
    <p:sldId id="408" r:id="rId51"/>
    <p:sldId id="409" r:id="rId52"/>
    <p:sldId id="410" r:id="rId53"/>
    <p:sldId id="411" r:id="rId54"/>
    <p:sldId id="412" r:id="rId55"/>
    <p:sldId id="416" r:id="rId56"/>
    <p:sldId id="417" r:id="rId57"/>
    <p:sldId id="418" r:id="rId58"/>
    <p:sldId id="419" r:id="rId59"/>
    <p:sldId id="420" r:id="rId60"/>
    <p:sldId id="421" r:id="rId61"/>
    <p:sldId id="422" r:id="rId62"/>
    <p:sldId id="423" r:id="rId63"/>
    <p:sldId id="424" r:id="rId64"/>
    <p:sldId id="425" r:id="rId65"/>
    <p:sldId id="426" r:id="rId66"/>
    <p:sldId id="427" r:id="rId67"/>
    <p:sldId id="428" r:id="rId68"/>
    <p:sldId id="429" r:id="rId69"/>
    <p:sldId id="430" r:id="rId70"/>
    <p:sldId id="431" r:id="rId71"/>
    <p:sldId id="432" r:id="rId72"/>
    <p:sldId id="433" r:id="rId73"/>
    <p:sldId id="434" r:id="rId74"/>
    <p:sldId id="435" r:id="rId75"/>
    <p:sldId id="436" r:id="rId76"/>
    <p:sldId id="437" r:id="rId77"/>
    <p:sldId id="438" r:id="rId78"/>
    <p:sldId id="441" r:id="rId79"/>
    <p:sldId id="257" r:id="rId80"/>
    <p:sldId id="400" r:id="rId81"/>
    <p:sldId id="401" r:id="rId82"/>
    <p:sldId id="402" r:id="rId83"/>
    <p:sldId id="403" r:id="rId84"/>
    <p:sldId id="404" r:id="rId85"/>
    <p:sldId id="405" r:id="rId86"/>
    <p:sldId id="406" r:id="rId87"/>
    <p:sldId id="274" r:id="rId88"/>
    <p:sldId id="275" r:id="rId89"/>
    <p:sldId id="442" r:id="rId90"/>
    <p:sldId id="443" r:id="rId91"/>
    <p:sldId id="444" r:id="rId92"/>
    <p:sldId id="445" r:id="rId93"/>
    <p:sldId id="472" r:id="rId94"/>
    <p:sldId id="473" r:id="rId95"/>
    <p:sldId id="277" r:id="rId96"/>
    <p:sldId id="474" r:id="rId97"/>
    <p:sldId id="475" r:id="rId98"/>
    <p:sldId id="476" r:id="rId99"/>
    <p:sldId id="477" r:id="rId100"/>
    <p:sldId id="499" r:id="rId101"/>
    <p:sldId id="500" r:id="rId102"/>
    <p:sldId id="501" r:id="rId103"/>
    <p:sldId id="502" r:id="rId104"/>
    <p:sldId id="503" r:id="rId105"/>
    <p:sldId id="504" r:id="rId106"/>
    <p:sldId id="506" r:id="rId107"/>
    <p:sldId id="507" r:id="rId108"/>
    <p:sldId id="508" r:id="rId109"/>
    <p:sldId id="478" r:id="rId110"/>
    <p:sldId id="560" r:id="rId111"/>
    <p:sldId id="561" r:id="rId112"/>
    <p:sldId id="562" r:id="rId113"/>
    <p:sldId id="563" r:id="rId114"/>
    <p:sldId id="509" r:id="rId115"/>
    <p:sldId id="510" r:id="rId116"/>
    <p:sldId id="511" r:id="rId117"/>
    <p:sldId id="515" r:id="rId118"/>
    <p:sldId id="516" r:id="rId119"/>
    <p:sldId id="517" r:id="rId120"/>
    <p:sldId id="512" r:id="rId121"/>
    <p:sldId id="513" r:id="rId122"/>
    <p:sldId id="518" r:id="rId123"/>
    <p:sldId id="519" r:id="rId124"/>
    <p:sldId id="520" r:id="rId125"/>
    <p:sldId id="521" r:id="rId126"/>
    <p:sldId id="522" r:id="rId127"/>
    <p:sldId id="279" r:id="rId128"/>
    <p:sldId id="568" r:id="rId129"/>
    <p:sldId id="569" r:id="rId130"/>
    <p:sldId id="570" r:id="rId131"/>
    <p:sldId id="571" r:id="rId132"/>
    <p:sldId id="572" r:id="rId133"/>
    <p:sldId id="573" r:id="rId134"/>
    <p:sldId id="574" r:id="rId135"/>
    <p:sldId id="575" r:id="rId136"/>
    <p:sldId id="576" r:id="rId137"/>
    <p:sldId id="577" r:id="rId138"/>
    <p:sldId id="578" r:id="rId139"/>
    <p:sldId id="579" r:id="rId140"/>
    <p:sldId id="580" r:id="rId141"/>
    <p:sldId id="581" r:id="rId142"/>
    <p:sldId id="582" r:id="rId143"/>
    <p:sldId id="583" r:id="rId144"/>
    <p:sldId id="584" r:id="rId145"/>
    <p:sldId id="280" r:id="rId146"/>
    <p:sldId id="483" r:id="rId147"/>
    <p:sldId id="484" r:id="rId148"/>
    <p:sldId id="485" r:id="rId149"/>
    <p:sldId id="282" r:id="rId150"/>
    <p:sldId id="486" r:id="rId151"/>
    <p:sldId id="487" r:id="rId152"/>
    <p:sldId id="488" r:id="rId153"/>
    <p:sldId id="285" r:id="rId154"/>
    <p:sldId id="479" r:id="rId155"/>
    <p:sldId id="480" r:id="rId156"/>
    <p:sldId id="287" r:id="rId157"/>
    <p:sldId id="489" r:id="rId158"/>
    <p:sldId id="490" r:id="rId159"/>
    <p:sldId id="491" r:id="rId160"/>
    <p:sldId id="492" r:id="rId161"/>
    <p:sldId id="493" r:id="rId162"/>
    <p:sldId id="494" r:id="rId163"/>
    <p:sldId id="495" r:id="rId164"/>
    <p:sldId id="496" r:id="rId165"/>
    <p:sldId id="497" r:id="rId166"/>
    <p:sldId id="498" r:id="rId167"/>
    <p:sldId id="288" r:id="rId168"/>
    <p:sldId id="586" r:id="rId169"/>
    <p:sldId id="587" r:id="rId170"/>
    <p:sldId id="588" r:id="rId171"/>
    <p:sldId id="589" r:id="rId172"/>
    <p:sldId id="590" r:id="rId173"/>
    <p:sldId id="289" r:id="rId174"/>
    <p:sldId id="591" r:id="rId175"/>
    <p:sldId id="592" r:id="rId176"/>
    <p:sldId id="593" r:id="rId177"/>
    <p:sldId id="594" r:id="rId178"/>
    <p:sldId id="595" r:id="rId179"/>
    <p:sldId id="290" r:id="rId180"/>
    <p:sldId id="523" r:id="rId181"/>
    <p:sldId id="524" r:id="rId182"/>
    <p:sldId id="525" r:id="rId183"/>
    <p:sldId id="526" r:id="rId184"/>
    <p:sldId id="291" r:id="rId185"/>
    <p:sldId id="481" r:id="rId186"/>
    <p:sldId id="482" r:id="rId187"/>
    <p:sldId id="527" r:id="rId188"/>
    <p:sldId id="528" r:id="rId189"/>
    <p:sldId id="529" r:id="rId190"/>
    <p:sldId id="530" r:id="rId191"/>
    <p:sldId id="531" r:id="rId192"/>
    <p:sldId id="532" r:id="rId193"/>
    <p:sldId id="533" r:id="rId194"/>
    <p:sldId id="534" r:id="rId195"/>
    <p:sldId id="535" r:id="rId196"/>
    <p:sldId id="536" r:id="rId197"/>
    <p:sldId id="537" r:id="rId198"/>
    <p:sldId id="538" r:id="rId199"/>
    <p:sldId id="539" r:id="rId200"/>
    <p:sldId id="540" r:id="rId201"/>
    <p:sldId id="541" r:id="rId202"/>
    <p:sldId id="542" r:id="rId203"/>
    <p:sldId id="543" r:id="rId204"/>
    <p:sldId id="544" r:id="rId205"/>
    <p:sldId id="545" r:id="rId206"/>
    <p:sldId id="546" r:id="rId207"/>
    <p:sldId id="547" r:id="rId208"/>
    <p:sldId id="548" r:id="rId209"/>
    <p:sldId id="549" r:id="rId210"/>
    <p:sldId id="550" r:id="rId211"/>
    <p:sldId id="551" r:id="rId212"/>
    <p:sldId id="552" r:id="rId213"/>
    <p:sldId id="553" r:id="rId214"/>
    <p:sldId id="554" r:id="rId215"/>
    <p:sldId id="555" r:id="rId216"/>
    <p:sldId id="556" r:id="rId217"/>
    <p:sldId id="557" r:id="rId218"/>
    <p:sldId id="558" r:id="rId219"/>
    <p:sldId id="596" r:id="rId2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93" autoAdjust="0"/>
  </p:normalViewPr>
  <p:slideViewPr>
    <p:cSldViewPr>
      <p:cViewPr varScale="1">
        <p:scale>
          <a:sx n="80" d="100"/>
          <a:sy n="80" d="100"/>
        </p:scale>
        <p:origin x="111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334"/>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222"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224" Type="http://schemas.openxmlformats.org/officeDocument/2006/relationships/theme" Target="theme/theme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notesMaster" Target="notesMasters/notesMaster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293882-5A18-423C-88AE-2540668A48B5}" type="doc">
      <dgm:prSet loTypeId="urn:microsoft.com/office/officeart/2008/layout/AlternatingHexagons" loCatId="list" qsTypeId="urn:microsoft.com/office/officeart/2005/8/quickstyle/3d2" qsCatId="3D" csTypeId="urn:microsoft.com/office/officeart/2005/8/colors/accent1_2" csCatId="accent1" phldr="1"/>
      <dgm:spPr/>
      <dgm:t>
        <a:bodyPr/>
        <a:lstStyle/>
        <a:p>
          <a:pPr rtl="1"/>
          <a:endParaRPr lang="ar-EG"/>
        </a:p>
      </dgm:t>
    </dgm:pt>
    <dgm:pt modelId="{F2E6542E-704A-47C7-AA87-DC5D0F036773}">
      <dgm:prSet phldrT="[Text]"/>
      <dgm:spPr/>
      <dgm:t>
        <a:bodyPr/>
        <a:lstStyle/>
        <a:p>
          <a:pPr rtl="1"/>
          <a:r>
            <a:rPr lang="ar-EG" dirty="0" smtClean="0"/>
            <a:t>المتسلقات والمدادات</a:t>
          </a:r>
          <a:endParaRPr lang="ar-EG" dirty="0"/>
        </a:p>
      </dgm:t>
    </dgm:pt>
    <dgm:pt modelId="{A726E55D-7191-4CC4-99A5-E4EDCF73F77E}" type="parTrans" cxnId="{D447550C-8838-4923-B012-BD679220123A}">
      <dgm:prSet/>
      <dgm:spPr/>
      <dgm:t>
        <a:bodyPr/>
        <a:lstStyle/>
        <a:p>
          <a:pPr rtl="1"/>
          <a:endParaRPr lang="ar-EG"/>
        </a:p>
      </dgm:t>
    </dgm:pt>
    <dgm:pt modelId="{69838616-2684-4CCE-BC6D-25AB5194B743}" type="sibTrans" cxnId="{D447550C-8838-4923-B012-BD679220123A}">
      <dgm:prSet/>
      <dgm:spPr/>
      <dgm:t>
        <a:bodyPr/>
        <a:lstStyle/>
        <a:p>
          <a:pPr rtl="1"/>
          <a:r>
            <a:rPr lang="ar-EG" dirty="0" smtClean="0"/>
            <a:t>الاسيجة النباتية</a:t>
          </a:r>
          <a:endParaRPr lang="ar-EG" dirty="0"/>
        </a:p>
      </dgm:t>
    </dgm:pt>
    <dgm:pt modelId="{C08351D7-4D18-4E82-9891-78C65CBDD68B}">
      <dgm:prSet phldrT="[Text]" phldr="1"/>
      <dgm:spPr/>
      <dgm:t>
        <a:bodyPr/>
        <a:lstStyle/>
        <a:p>
          <a:pPr rtl="1"/>
          <a:endParaRPr lang="ar-EG"/>
        </a:p>
      </dgm:t>
    </dgm:pt>
    <dgm:pt modelId="{0CC5A26C-8C76-41A8-A88A-843730FE76A8}" type="parTrans" cxnId="{CF0EE8CD-9B24-444C-B15C-5C64614A1ACB}">
      <dgm:prSet/>
      <dgm:spPr/>
      <dgm:t>
        <a:bodyPr/>
        <a:lstStyle/>
        <a:p>
          <a:pPr rtl="1"/>
          <a:endParaRPr lang="ar-EG"/>
        </a:p>
      </dgm:t>
    </dgm:pt>
    <dgm:pt modelId="{B6A6CA7E-DE99-45F4-BFD3-F733C6A67CB7}" type="sibTrans" cxnId="{CF0EE8CD-9B24-444C-B15C-5C64614A1ACB}">
      <dgm:prSet/>
      <dgm:spPr/>
      <dgm:t>
        <a:bodyPr/>
        <a:lstStyle/>
        <a:p>
          <a:pPr rtl="1"/>
          <a:endParaRPr lang="ar-EG"/>
        </a:p>
      </dgm:t>
    </dgm:pt>
    <dgm:pt modelId="{B8F74729-DB87-4647-B97C-3C0E3D9201B8}">
      <dgm:prSet phldrT="[Text]"/>
      <dgm:spPr/>
      <dgm:t>
        <a:bodyPr/>
        <a:lstStyle/>
        <a:p>
          <a:pPr rtl="1"/>
          <a:r>
            <a:rPr lang="ar-EG" dirty="0" smtClean="0"/>
            <a:t>الأشجار</a:t>
          </a:r>
          <a:endParaRPr lang="ar-EG" dirty="0"/>
        </a:p>
      </dgm:t>
    </dgm:pt>
    <dgm:pt modelId="{840C1905-3484-4861-9E8C-0A20689985DB}" type="parTrans" cxnId="{F3A6D9C6-18C7-466F-BD56-FC6A3A655D46}">
      <dgm:prSet/>
      <dgm:spPr/>
      <dgm:t>
        <a:bodyPr/>
        <a:lstStyle/>
        <a:p>
          <a:pPr rtl="1"/>
          <a:endParaRPr lang="ar-EG"/>
        </a:p>
      </dgm:t>
    </dgm:pt>
    <dgm:pt modelId="{962113D6-AEEA-4FCB-9AA9-0384BB23AF93}" type="sibTrans" cxnId="{F3A6D9C6-18C7-466F-BD56-FC6A3A655D46}">
      <dgm:prSet/>
      <dgm:spPr/>
      <dgm:t>
        <a:bodyPr/>
        <a:lstStyle/>
        <a:p>
          <a:pPr rtl="1"/>
          <a:r>
            <a:rPr lang="ar-EG" dirty="0" smtClean="0"/>
            <a:t>الورد</a:t>
          </a:r>
          <a:endParaRPr lang="ar-EG" dirty="0"/>
        </a:p>
      </dgm:t>
    </dgm:pt>
    <dgm:pt modelId="{4CC30964-984D-48FF-8259-E099A860FE8F}">
      <dgm:prSet phldrT="[Text]" phldr="1"/>
      <dgm:spPr/>
      <dgm:t>
        <a:bodyPr/>
        <a:lstStyle/>
        <a:p>
          <a:pPr rtl="1"/>
          <a:endParaRPr lang="ar-EG"/>
        </a:p>
      </dgm:t>
    </dgm:pt>
    <dgm:pt modelId="{2F635495-A0BF-4C0F-9E11-9BD743AF4642}" type="parTrans" cxnId="{8AAE18D8-87BB-4BAA-A349-DC7B3C60C988}">
      <dgm:prSet/>
      <dgm:spPr/>
      <dgm:t>
        <a:bodyPr/>
        <a:lstStyle/>
        <a:p>
          <a:pPr rtl="1"/>
          <a:endParaRPr lang="ar-EG"/>
        </a:p>
      </dgm:t>
    </dgm:pt>
    <dgm:pt modelId="{D13F754F-8A9B-464A-8FBA-94585B6A082E}" type="sibTrans" cxnId="{8AAE18D8-87BB-4BAA-A349-DC7B3C60C988}">
      <dgm:prSet/>
      <dgm:spPr/>
      <dgm:t>
        <a:bodyPr/>
        <a:lstStyle/>
        <a:p>
          <a:pPr rtl="1"/>
          <a:endParaRPr lang="ar-EG"/>
        </a:p>
      </dgm:t>
    </dgm:pt>
    <dgm:pt modelId="{0C859A33-FB14-4358-AB48-E27617E1B2C0}">
      <dgm:prSet phldrT="[Text]"/>
      <dgm:spPr/>
      <dgm:t>
        <a:bodyPr/>
        <a:lstStyle/>
        <a:p>
          <a:pPr rtl="1"/>
          <a:r>
            <a:rPr lang="ar-EG" dirty="0" smtClean="0"/>
            <a:t>الشجيرات</a:t>
          </a:r>
          <a:endParaRPr lang="ar-EG" dirty="0"/>
        </a:p>
      </dgm:t>
    </dgm:pt>
    <dgm:pt modelId="{ECBD208B-BB49-4BBB-8146-A1B9DD8F2E3C}" type="parTrans" cxnId="{09D86514-F490-4CDE-86C0-BADDC36F1B48}">
      <dgm:prSet/>
      <dgm:spPr/>
      <dgm:t>
        <a:bodyPr/>
        <a:lstStyle/>
        <a:p>
          <a:pPr rtl="1"/>
          <a:endParaRPr lang="ar-EG"/>
        </a:p>
      </dgm:t>
    </dgm:pt>
    <dgm:pt modelId="{3EDAC94C-2CFF-464E-B2BC-610F6AD33D8C}" type="sibTrans" cxnId="{09D86514-F490-4CDE-86C0-BADDC36F1B48}">
      <dgm:prSet/>
      <dgm:spPr/>
      <dgm:t>
        <a:bodyPr/>
        <a:lstStyle/>
        <a:p>
          <a:pPr rtl="1"/>
          <a:r>
            <a:rPr lang="ar-EG" dirty="0" smtClean="0"/>
            <a:t>النخيل وأشباه النخيل</a:t>
          </a:r>
          <a:endParaRPr lang="ar-EG" dirty="0"/>
        </a:p>
      </dgm:t>
    </dgm:pt>
    <dgm:pt modelId="{AFB8B397-85ED-4028-9BED-9A155F377B53}">
      <dgm:prSet phldrT="[Text]" phldr="1"/>
      <dgm:spPr/>
      <dgm:t>
        <a:bodyPr/>
        <a:lstStyle/>
        <a:p>
          <a:pPr rtl="1"/>
          <a:endParaRPr lang="ar-EG"/>
        </a:p>
      </dgm:t>
    </dgm:pt>
    <dgm:pt modelId="{6EFC8A61-09D3-4F22-A1F5-6C306D5B020E}" type="parTrans" cxnId="{BB1DE226-5CB8-4232-B16F-89779B5E77C6}">
      <dgm:prSet/>
      <dgm:spPr/>
      <dgm:t>
        <a:bodyPr/>
        <a:lstStyle/>
        <a:p>
          <a:pPr rtl="1"/>
          <a:endParaRPr lang="ar-EG"/>
        </a:p>
      </dgm:t>
    </dgm:pt>
    <dgm:pt modelId="{51EEAD56-7B72-45AD-9B25-7E9E7C63FD1B}" type="sibTrans" cxnId="{BB1DE226-5CB8-4232-B16F-89779B5E77C6}">
      <dgm:prSet/>
      <dgm:spPr/>
      <dgm:t>
        <a:bodyPr/>
        <a:lstStyle/>
        <a:p>
          <a:pPr rtl="1"/>
          <a:endParaRPr lang="ar-EG"/>
        </a:p>
      </dgm:t>
    </dgm:pt>
    <dgm:pt modelId="{FCD22A05-94D1-40AB-B8ED-E4E7AF7299B8}" type="pres">
      <dgm:prSet presAssocID="{36293882-5A18-423C-88AE-2540668A48B5}" presName="Name0" presStyleCnt="0">
        <dgm:presLayoutVars>
          <dgm:chMax/>
          <dgm:chPref/>
          <dgm:dir/>
          <dgm:animLvl val="lvl"/>
        </dgm:presLayoutVars>
      </dgm:prSet>
      <dgm:spPr/>
      <dgm:t>
        <a:bodyPr/>
        <a:lstStyle/>
        <a:p>
          <a:pPr rtl="1"/>
          <a:endParaRPr lang="ar-EG"/>
        </a:p>
      </dgm:t>
    </dgm:pt>
    <dgm:pt modelId="{7B3C1C2A-6A1D-43BA-B277-069BC0152510}" type="pres">
      <dgm:prSet presAssocID="{F2E6542E-704A-47C7-AA87-DC5D0F036773}" presName="composite" presStyleCnt="0"/>
      <dgm:spPr/>
    </dgm:pt>
    <dgm:pt modelId="{9591B1B0-0BFB-458C-90A7-88F2B6ED300D}" type="pres">
      <dgm:prSet presAssocID="{F2E6542E-704A-47C7-AA87-DC5D0F036773}" presName="Parent1" presStyleLbl="node1" presStyleIdx="0" presStyleCnt="6">
        <dgm:presLayoutVars>
          <dgm:chMax val="1"/>
          <dgm:chPref val="1"/>
          <dgm:bulletEnabled val="1"/>
        </dgm:presLayoutVars>
      </dgm:prSet>
      <dgm:spPr/>
      <dgm:t>
        <a:bodyPr/>
        <a:lstStyle/>
        <a:p>
          <a:pPr rtl="1"/>
          <a:endParaRPr lang="ar-EG"/>
        </a:p>
      </dgm:t>
    </dgm:pt>
    <dgm:pt modelId="{A19CA573-EEEB-4D7A-8343-ED7B0672426D}" type="pres">
      <dgm:prSet presAssocID="{F2E6542E-704A-47C7-AA87-DC5D0F036773}" presName="Childtext1" presStyleLbl="revTx" presStyleIdx="0" presStyleCnt="3">
        <dgm:presLayoutVars>
          <dgm:chMax val="0"/>
          <dgm:chPref val="0"/>
          <dgm:bulletEnabled val="1"/>
        </dgm:presLayoutVars>
      </dgm:prSet>
      <dgm:spPr/>
      <dgm:t>
        <a:bodyPr/>
        <a:lstStyle/>
        <a:p>
          <a:pPr rtl="1"/>
          <a:endParaRPr lang="ar-EG"/>
        </a:p>
      </dgm:t>
    </dgm:pt>
    <dgm:pt modelId="{C666F197-94E9-41BC-AF0E-F1A4A1897A4B}" type="pres">
      <dgm:prSet presAssocID="{F2E6542E-704A-47C7-AA87-DC5D0F036773}" presName="BalanceSpacing" presStyleCnt="0"/>
      <dgm:spPr/>
    </dgm:pt>
    <dgm:pt modelId="{F9B629BE-AF42-47C9-900D-A67C3FCDD305}" type="pres">
      <dgm:prSet presAssocID="{F2E6542E-704A-47C7-AA87-DC5D0F036773}" presName="BalanceSpacing1" presStyleCnt="0"/>
      <dgm:spPr/>
    </dgm:pt>
    <dgm:pt modelId="{301D0FBE-108B-4497-BD15-0BD637AC9CB0}" type="pres">
      <dgm:prSet presAssocID="{69838616-2684-4CCE-BC6D-25AB5194B743}" presName="Accent1Text" presStyleLbl="node1" presStyleIdx="1" presStyleCnt="6"/>
      <dgm:spPr/>
      <dgm:t>
        <a:bodyPr/>
        <a:lstStyle/>
        <a:p>
          <a:pPr rtl="1"/>
          <a:endParaRPr lang="ar-EG"/>
        </a:p>
      </dgm:t>
    </dgm:pt>
    <dgm:pt modelId="{DFEDBBAD-68F8-448F-870F-3B2644ABE3CD}" type="pres">
      <dgm:prSet presAssocID="{69838616-2684-4CCE-BC6D-25AB5194B743}" presName="spaceBetweenRectangles" presStyleCnt="0"/>
      <dgm:spPr/>
    </dgm:pt>
    <dgm:pt modelId="{3EC61CB3-8BC1-4FAC-AA0D-B3AEC3DD7BAA}" type="pres">
      <dgm:prSet presAssocID="{B8F74729-DB87-4647-B97C-3C0E3D9201B8}" presName="composite" presStyleCnt="0"/>
      <dgm:spPr/>
    </dgm:pt>
    <dgm:pt modelId="{0C6CCD21-68F4-4F81-8429-D05978FB1190}" type="pres">
      <dgm:prSet presAssocID="{B8F74729-DB87-4647-B97C-3C0E3D9201B8}" presName="Parent1" presStyleLbl="node1" presStyleIdx="2" presStyleCnt="6">
        <dgm:presLayoutVars>
          <dgm:chMax val="1"/>
          <dgm:chPref val="1"/>
          <dgm:bulletEnabled val="1"/>
        </dgm:presLayoutVars>
      </dgm:prSet>
      <dgm:spPr/>
      <dgm:t>
        <a:bodyPr/>
        <a:lstStyle/>
        <a:p>
          <a:pPr rtl="1"/>
          <a:endParaRPr lang="ar-EG"/>
        </a:p>
      </dgm:t>
    </dgm:pt>
    <dgm:pt modelId="{013BD1F5-2D12-4FB2-AD38-7740F1883918}" type="pres">
      <dgm:prSet presAssocID="{B8F74729-DB87-4647-B97C-3C0E3D9201B8}" presName="Childtext1" presStyleLbl="revTx" presStyleIdx="1" presStyleCnt="3">
        <dgm:presLayoutVars>
          <dgm:chMax val="0"/>
          <dgm:chPref val="0"/>
          <dgm:bulletEnabled val="1"/>
        </dgm:presLayoutVars>
      </dgm:prSet>
      <dgm:spPr/>
      <dgm:t>
        <a:bodyPr/>
        <a:lstStyle/>
        <a:p>
          <a:pPr rtl="1"/>
          <a:endParaRPr lang="ar-EG"/>
        </a:p>
      </dgm:t>
    </dgm:pt>
    <dgm:pt modelId="{23AC1C22-7910-441F-A582-1BEA3A66E7E7}" type="pres">
      <dgm:prSet presAssocID="{B8F74729-DB87-4647-B97C-3C0E3D9201B8}" presName="BalanceSpacing" presStyleCnt="0"/>
      <dgm:spPr/>
    </dgm:pt>
    <dgm:pt modelId="{ECC0BC62-5417-475E-BD46-2F803BEEA2FB}" type="pres">
      <dgm:prSet presAssocID="{B8F74729-DB87-4647-B97C-3C0E3D9201B8}" presName="BalanceSpacing1" presStyleCnt="0"/>
      <dgm:spPr/>
    </dgm:pt>
    <dgm:pt modelId="{856CD305-4D20-4033-B3C3-A765ACFB5804}" type="pres">
      <dgm:prSet presAssocID="{962113D6-AEEA-4FCB-9AA9-0384BB23AF93}" presName="Accent1Text" presStyleLbl="node1" presStyleIdx="3" presStyleCnt="6"/>
      <dgm:spPr/>
      <dgm:t>
        <a:bodyPr/>
        <a:lstStyle/>
        <a:p>
          <a:pPr rtl="1"/>
          <a:endParaRPr lang="ar-EG"/>
        </a:p>
      </dgm:t>
    </dgm:pt>
    <dgm:pt modelId="{ACEFCB17-FBE1-49B7-BEEA-9C5361AD8854}" type="pres">
      <dgm:prSet presAssocID="{962113D6-AEEA-4FCB-9AA9-0384BB23AF93}" presName="spaceBetweenRectangles" presStyleCnt="0"/>
      <dgm:spPr/>
    </dgm:pt>
    <dgm:pt modelId="{5ECC67B0-6121-46C0-8A74-472660EC3E2E}" type="pres">
      <dgm:prSet presAssocID="{0C859A33-FB14-4358-AB48-E27617E1B2C0}" presName="composite" presStyleCnt="0"/>
      <dgm:spPr/>
    </dgm:pt>
    <dgm:pt modelId="{F60EE58A-63E0-4E73-8E54-6311DDF66396}" type="pres">
      <dgm:prSet presAssocID="{0C859A33-FB14-4358-AB48-E27617E1B2C0}" presName="Parent1" presStyleLbl="node1" presStyleIdx="4" presStyleCnt="6">
        <dgm:presLayoutVars>
          <dgm:chMax val="1"/>
          <dgm:chPref val="1"/>
          <dgm:bulletEnabled val="1"/>
        </dgm:presLayoutVars>
      </dgm:prSet>
      <dgm:spPr/>
      <dgm:t>
        <a:bodyPr/>
        <a:lstStyle/>
        <a:p>
          <a:pPr rtl="1"/>
          <a:endParaRPr lang="ar-EG"/>
        </a:p>
      </dgm:t>
    </dgm:pt>
    <dgm:pt modelId="{17F7FF33-0445-4071-9DAF-8D33B933FABF}" type="pres">
      <dgm:prSet presAssocID="{0C859A33-FB14-4358-AB48-E27617E1B2C0}" presName="Childtext1" presStyleLbl="revTx" presStyleIdx="2" presStyleCnt="3">
        <dgm:presLayoutVars>
          <dgm:chMax val="0"/>
          <dgm:chPref val="0"/>
          <dgm:bulletEnabled val="1"/>
        </dgm:presLayoutVars>
      </dgm:prSet>
      <dgm:spPr/>
      <dgm:t>
        <a:bodyPr/>
        <a:lstStyle/>
        <a:p>
          <a:pPr rtl="1"/>
          <a:endParaRPr lang="ar-EG"/>
        </a:p>
      </dgm:t>
    </dgm:pt>
    <dgm:pt modelId="{91F466B0-11D9-4F3D-A1BE-7A7B323768F4}" type="pres">
      <dgm:prSet presAssocID="{0C859A33-FB14-4358-AB48-E27617E1B2C0}" presName="BalanceSpacing" presStyleCnt="0"/>
      <dgm:spPr/>
    </dgm:pt>
    <dgm:pt modelId="{0AD9D516-0729-4665-A50F-6E018E60F9BE}" type="pres">
      <dgm:prSet presAssocID="{0C859A33-FB14-4358-AB48-E27617E1B2C0}" presName="BalanceSpacing1" presStyleCnt="0"/>
      <dgm:spPr/>
    </dgm:pt>
    <dgm:pt modelId="{E6B0AE7B-8532-4DA5-9DF9-25329B4A6CB8}" type="pres">
      <dgm:prSet presAssocID="{3EDAC94C-2CFF-464E-B2BC-610F6AD33D8C}" presName="Accent1Text" presStyleLbl="node1" presStyleIdx="5" presStyleCnt="6" custLinFactNeighborX="3561" custLinFactNeighborY="2676"/>
      <dgm:spPr/>
      <dgm:t>
        <a:bodyPr/>
        <a:lstStyle/>
        <a:p>
          <a:pPr rtl="1"/>
          <a:endParaRPr lang="ar-EG"/>
        </a:p>
      </dgm:t>
    </dgm:pt>
  </dgm:ptLst>
  <dgm:cxnLst>
    <dgm:cxn modelId="{045EEF32-5013-469B-8899-93BFEEF55901}" type="presOf" srcId="{962113D6-AEEA-4FCB-9AA9-0384BB23AF93}" destId="{856CD305-4D20-4033-B3C3-A765ACFB5804}" srcOrd="0" destOrd="0" presId="urn:microsoft.com/office/officeart/2008/layout/AlternatingHexagons"/>
    <dgm:cxn modelId="{09D86514-F490-4CDE-86C0-BADDC36F1B48}" srcId="{36293882-5A18-423C-88AE-2540668A48B5}" destId="{0C859A33-FB14-4358-AB48-E27617E1B2C0}" srcOrd="2" destOrd="0" parTransId="{ECBD208B-BB49-4BBB-8146-A1B9DD8F2E3C}" sibTransId="{3EDAC94C-2CFF-464E-B2BC-610F6AD33D8C}"/>
    <dgm:cxn modelId="{BB1DE226-5CB8-4232-B16F-89779B5E77C6}" srcId="{0C859A33-FB14-4358-AB48-E27617E1B2C0}" destId="{AFB8B397-85ED-4028-9BED-9A155F377B53}" srcOrd="0" destOrd="0" parTransId="{6EFC8A61-09D3-4F22-A1F5-6C306D5B020E}" sibTransId="{51EEAD56-7B72-45AD-9B25-7E9E7C63FD1B}"/>
    <dgm:cxn modelId="{5467C0E3-156C-4B4F-BB81-99F4F18AC3B2}" type="presOf" srcId="{C08351D7-4D18-4E82-9891-78C65CBDD68B}" destId="{A19CA573-EEEB-4D7A-8343-ED7B0672426D}" srcOrd="0" destOrd="0" presId="urn:microsoft.com/office/officeart/2008/layout/AlternatingHexagons"/>
    <dgm:cxn modelId="{5002A3F1-49F2-4419-B585-508F22A8B2EC}" type="presOf" srcId="{4CC30964-984D-48FF-8259-E099A860FE8F}" destId="{013BD1F5-2D12-4FB2-AD38-7740F1883918}" srcOrd="0" destOrd="0" presId="urn:microsoft.com/office/officeart/2008/layout/AlternatingHexagons"/>
    <dgm:cxn modelId="{49036795-6D1F-4C22-A942-4DF30CA9BC1A}" type="presOf" srcId="{69838616-2684-4CCE-BC6D-25AB5194B743}" destId="{301D0FBE-108B-4497-BD15-0BD637AC9CB0}" srcOrd="0" destOrd="0" presId="urn:microsoft.com/office/officeart/2008/layout/AlternatingHexagons"/>
    <dgm:cxn modelId="{170F6021-D69C-4AED-9696-C95B958135EC}" type="presOf" srcId="{AFB8B397-85ED-4028-9BED-9A155F377B53}" destId="{17F7FF33-0445-4071-9DAF-8D33B933FABF}" srcOrd="0" destOrd="0" presId="urn:microsoft.com/office/officeart/2008/layout/AlternatingHexagons"/>
    <dgm:cxn modelId="{8AAE18D8-87BB-4BAA-A349-DC7B3C60C988}" srcId="{B8F74729-DB87-4647-B97C-3C0E3D9201B8}" destId="{4CC30964-984D-48FF-8259-E099A860FE8F}" srcOrd="0" destOrd="0" parTransId="{2F635495-A0BF-4C0F-9E11-9BD743AF4642}" sibTransId="{D13F754F-8A9B-464A-8FBA-94585B6A082E}"/>
    <dgm:cxn modelId="{D447550C-8838-4923-B012-BD679220123A}" srcId="{36293882-5A18-423C-88AE-2540668A48B5}" destId="{F2E6542E-704A-47C7-AA87-DC5D0F036773}" srcOrd="0" destOrd="0" parTransId="{A726E55D-7191-4CC4-99A5-E4EDCF73F77E}" sibTransId="{69838616-2684-4CCE-BC6D-25AB5194B743}"/>
    <dgm:cxn modelId="{E51F5FA3-8D0E-4AF7-8D12-93BCB978107E}" type="presOf" srcId="{B8F74729-DB87-4647-B97C-3C0E3D9201B8}" destId="{0C6CCD21-68F4-4F81-8429-D05978FB1190}" srcOrd="0" destOrd="0" presId="urn:microsoft.com/office/officeart/2008/layout/AlternatingHexagons"/>
    <dgm:cxn modelId="{F3A6D9C6-18C7-466F-BD56-FC6A3A655D46}" srcId="{36293882-5A18-423C-88AE-2540668A48B5}" destId="{B8F74729-DB87-4647-B97C-3C0E3D9201B8}" srcOrd="1" destOrd="0" parTransId="{840C1905-3484-4861-9E8C-0A20689985DB}" sibTransId="{962113D6-AEEA-4FCB-9AA9-0384BB23AF93}"/>
    <dgm:cxn modelId="{55CD34A8-A97C-4D44-8E2F-6E9F5798FA8F}" type="presOf" srcId="{3EDAC94C-2CFF-464E-B2BC-610F6AD33D8C}" destId="{E6B0AE7B-8532-4DA5-9DF9-25329B4A6CB8}" srcOrd="0" destOrd="0" presId="urn:microsoft.com/office/officeart/2008/layout/AlternatingHexagons"/>
    <dgm:cxn modelId="{CF0EE8CD-9B24-444C-B15C-5C64614A1ACB}" srcId="{F2E6542E-704A-47C7-AA87-DC5D0F036773}" destId="{C08351D7-4D18-4E82-9891-78C65CBDD68B}" srcOrd="0" destOrd="0" parTransId="{0CC5A26C-8C76-41A8-A88A-843730FE76A8}" sibTransId="{B6A6CA7E-DE99-45F4-BFD3-F733C6A67CB7}"/>
    <dgm:cxn modelId="{BC392562-39C7-4FB5-81A0-62C658AC644C}" type="presOf" srcId="{F2E6542E-704A-47C7-AA87-DC5D0F036773}" destId="{9591B1B0-0BFB-458C-90A7-88F2B6ED300D}" srcOrd="0" destOrd="0" presId="urn:microsoft.com/office/officeart/2008/layout/AlternatingHexagons"/>
    <dgm:cxn modelId="{165DA2A8-6C31-4DD1-8473-A43D66E04515}" type="presOf" srcId="{36293882-5A18-423C-88AE-2540668A48B5}" destId="{FCD22A05-94D1-40AB-B8ED-E4E7AF7299B8}" srcOrd="0" destOrd="0" presId="urn:microsoft.com/office/officeart/2008/layout/AlternatingHexagons"/>
    <dgm:cxn modelId="{0014D480-28B9-40DD-8B11-7940D893E094}" type="presOf" srcId="{0C859A33-FB14-4358-AB48-E27617E1B2C0}" destId="{F60EE58A-63E0-4E73-8E54-6311DDF66396}" srcOrd="0" destOrd="0" presId="urn:microsoft.com/office/officeart/2008/layout/AlternatingHexagons"/>
    <dgm:cxn modelId="{D7CE8FFA-05E3-4BCC-B716-E4D307AF2D82}" type="presParOf" srcId="{FCD22A05-94D1-40AB-B8ED-E4E7AF7299B8}" destId="{7B3C1C2A-6A1D-43BA-B277-069BC0152510}" srcOrd="0" destOrd="0" presId="urn:microsoft.com/office/officeart/2008/layout/AlternatingHexagons"/>
    <dgm:cxn modelId="{6321F026-26F9-4085-8B73-7E05ACDCF2F4}" type="presParOf" srcId="{7B3C1C2A-6A1D-43BA-B277-069BC0152510}" destId="{9591B1B0-0BFB-458C-90A7-88F2B6ED300D}" srcOrd="0" destOrd="0" presId="urn:microsoft.com/office/officeart/2008/layout/AlternatingHexagons"/>
    <dgm:cxn modelId="{A1519C32-5857-4EC4-9836-77422E15EE55}" type="presParOf" srcId="{7B3C1C2A-6A1D-43BA-B277-069BC0152510}" destId="{A19CA573-EEEB-4D7A-8343-ED7B0672426D}" srcOrd="1" destOrd="0" presId="urn:microsoft.com/office/officeart/2008/layout/AlternatingHexagons"/>
    <dgm:cxn modelId="{ACB5FC43-7918-4B06-B912-5961C7855235}" type="presParOf" srcId="{7B3C1C2A-6A1D-43BA-B277-069BC0152510}" destId="{C666F197-94E9-41BC-AF0E-F1A4A1897A4B}" srcOrd="2" destOrd="0" presId="urn:microsoft.com/office/officeart/2008/layout/AlternatingHexagons"/>
    <dgm:cxn modelId="{BD044CFC-06EE-4F84-96A7-F24C59EE8009}" type="presParOf" srcId="{7B3C1C2A-6A1D-43BA-B277-069BC0152510}" destId="{F9B629BE-AF42-47C9-900D-A67C3FCDD305}" srcOrd="3" destOrd="0" presId="urn:microsoft.com/office/officeart/2008/layout/AlternatingHexagons"/>
    <dgm:cxn modelId="{3E6EF394-DAF0-48B6-9B16-6183F543D20F}" type="presParOf" srcId="{7B3C1C2A-6A1D-43BA-B277-069BC0152510}" destId="{301D0FBE-108B-4497-BD15-0BD637AC9CB0}" srcOrd="4" destOrd="0" presId="urn:microsoft.com/office/officeart/2008/layout/AlternatingHexagons"/>
    <dgm:cxn modelId="{17D39E67-C6E4-4240-B51C-04B7F0A4E459}" type="presParOf" srcId="{FCD22A05-94D1-40AB-B8ED-E4E7AF7299B8}" destId="{DFEDBBAD-68F8-448F-870F-3B2644ABE3CD}" srcOrd="1" destOrd="0" presId="urn:microsoft.com/office/officeart/2008/layout/AlternatingHexagons"/>
    <dgm:cxn modelId="{4CB86733-2D72-4E8B-B773-B72BDA05CF72}" type="presParOf" srcId="{FCD22A05-94D1-40AB-B8ED-E4E7AF7299B8}" destId="{3EC61CB3-8BC1-4FAC-AA0D-B3AEC3DD7BAA}" srcOrd="2" destOrd="0" presId="urn:microsoft.com/office/officeart/2008/layout/AlternatingHexagons"/>
    <dgm:cxn modelId="{97E8A469-0813-4898-A0E7-AD83667708EA}" type="presParOf" srcId="{3EC61CB3-8BC1-4FAC-AA0D-B3AEC3DD7BAA}" destId="{0C6CCD21-68F4-4F81-8429-D05978FB1190}" srcOrd="0" destOrd="0" presId="urn:microsoft.com/office/officeart/2008/layout/AlternatingHexagons"/>
    <dgm:cxn modelId="{BC3B3DA1-DDC0-46FA-A537-54BA4086501D}" type="presParOf" srcId="{3EC61CB3-8BC1-4FAC-AA0D-B3AEC3DD7BAA}" destId="{013BD1F5-2D12-4FB2-AD38-7740F1883918}" srcOrd="1" destOrd="0" presId="urn:microsoft.com/office/officeart/2008/layout/AlternatingHexagons"/>
    <dgm:cxn modelId="{66C1ACB8-8913-4552-AACF-AB8DECC24531}" type="presParOf" srcId="{3EC61CB3-8BC1-4FAC-AA0D-B3AEC3DD7BAA}" destId="{23AC1C22-7910-441F-A582-1BEA3A66E7E7}" srcOrd="2" destOrd="0" presId="urn:microsoft.com/office/officeart/2008/layout/AlternatingHexagons"/>
    <dgm:cxn modelId="{693257F8-133F-44A3-B956-56272A6FBA98}" type="presParOf" srcId="{3EC61CB3-8BC1-4FAC-AA0D-B3AEC3DD7BAA}" destId="{ECC0BC62-5417-475E-BD46-2F803BEEA2FB}" srcOrd="3" destOrd="0" presId="urn:microsoft.com/office/officeart/2008/layout/AlternatingHexagons"/>
    <dgm:cxn modelId="{800FA188-B48D-4A7C-91C5-15E65A4B7899}" type="presParOf" srcId="{3EC61CB3-8BC1-4FAC-AA0D-B3AEC3DD7BAA}" destId="{856CD305-4D20-4033-B3C3-A765ACFB5804}" srcOrd="4" destOrd="0" presId="urn:microsoft.com/office/officeart/2008/layout/AlternatingHexagons"/>
    <dgm:cxn modelId="{0906E828-4E00-49F3-9BD3-524563337370}" type="presParOf" srcId="{FCD22A05-94D1-40AB-B8ED-E4E7AF7299B8}" destId="{ACEFCB17-FBE1-49B7-BEEA-9C5361AD8854}" srcOrd="3" destOrd="0" presId="urn:microsoft.com/office/officeart/2008/layout/AlternatingHexagons"/>
    <dgm:cxn modelId="{1DF4347C-114C-41A3-8E8E-F56089D43AA2}" type="presParOf" srcId="{FCD22A05-94D1-40AB-B8ED-E4E7AF7299B8}" destId="{5ECC67B0-6121-46C0-8A74-472660EC3E2E}" srcOrd="4" destOrd="0" presId="urn:microsoft.com/office/officeart/2008/layout/AlternatingHexagons"/>
    <dgm:cxn modelId="{CFC5A9FA-10BA-4A81-8270-5C0193C5F551}" type="presParOf" srcId="{5ECC67B0-6121-46C0-8A74-472660EC3E2E}" destId="{F60EE58A-63E0-4E73-8E54-6311DDF66396}" srcOrd="0" destOrd="0" presId="urn:microsoft.com/office/officeart/2008/layout/AlternatingHexagons"/>
    <dgm:cxn modelId="{DBBB4203-9C38-4764-BF16-2B877DBFBCB5}" type="presParOf" srcId="{5ECC67B0-6121-46C0-8A74-472660EC3E2E}" destId="{17F7FF33-0445-4071-9DAF-8D33B933FABF}" srcOrd="1" destOrd="0" presId="urn:microsoft.com/office/officeart/2008/layout/AlternatingHexagons"/>
    <dgm:cxn modelId="{51AD2A00-C730-457F-AE89-58C7B8DC9F06}" type="presParOf" srcId="{5ECC67B0-6121-46C0-8A74-472660EC3E2E}" destId="{91F466B0-11D9-4F3D-A1BE-7A7B323768F4}" srcOrd="2" destOrd="0" presId="urn:microsoft.com/office/officeart/2008/layout/AlternatingHexagons"/>
    <dgm:cxn modelId="{E9FEF41C-0BB4-4265-9CE0-D6FD3ECA0569}" type="presParOf" srcId="{5ECC67B0-6121-46C0-8A74-472660EC3E2E}" destId="{0AD9D516-0729-4665-A50F-6E018E60F9BE}" srcOrd="3" destOrd="0" presId="urn:microsoft.com/office/officeart/2008/layout/AlternatingHexagons"/>
    <dgm:cxn modelId="{F88E9A86-12E5-4C5C-84AF-220E7474815A}" type="presParOf" srcId="{5ECC67B0-6121-46C0-8A74-472660EC3E2E}" destId="{E6B0AE7B-8532-4DA5-9DF9-25329B4A6CB8}"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5FAB18-2795-4D4E-8E58-5BF482F4602B}"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pPr rtl="1"/>
          <a:endParaRPr lang="ar-EG"/>
        </a:p>
      </dgm:t>
    </dgm:pt>
    <dgm:pt modelId="{74CD7B8E-E30F-41BB-8549-79906EE506A6}">
      <dgm:prSet phldrT="[Text]"/>
      <dgm:spPr/>
      <dgm:t>
        <a:bodyPr/>
        <a:lstStyle/>
        <a:p>
          <a:pPr rtl="1"/>
          <a:r>
            <a:rPr lang="ar-EG" dirty="0" smtClean="0"/>
            <a:t>النباتات المائية</a:t>
          </a:r>
          <a:endParaRPr lang="ar-EG" dirty="0"/>
        </a:p>
      </dgm:t>
    </dgm:pt>
    <dgm:pt modelId="{34B22F39-2986-4C38-ACDC-294FFB51B26E}" type="parTrans" cxnId="{1692598E-AA1E-441F-82CF-392A54390AE6}">
      <dgm:prSet/>
      <dgm:spPr/>
      <dgm:t>
        <a:bodyPr/>
        <a:lstStyle/>
        <a:p>
          <a:pPr rtl="1"/>
          <a:endParaRPr lang="ar-EG"/>
        </a:p>
      </dgm:t>
    </dgm:pt>
    <dgm:pt modelId="{DC71547B-0D5D-4B42-B9F9-3FFC29BC0BCC}" type="sibTrans" cxnId="{1692598E-AA1E-441F-82CF-392A54390AE6}">
      <dgm:prSet/>
      <dgm:spPr/>
      <dgm:t>
        <a:bodyPr/>
        <a:lstStyle/>
        <a:p>
          <a:pPr rtl="1"/>
          <a:r>
            <a:rPr lang="ar-EG" dirty="0" smtClean="0"/>
            <a:t>النباتات الحولية</a:t>
          </a:r>
          <a:endParaRPr lang="ar-EG" dirty="0"/>
        </a:p>
      </dgm:t>
    </dgm:pt>
    <dgm:pt modelId="{FD0F3699-55AD-496C-BE76-614058F0C131}">
      <dgm:prSet phldrT="[Text]" phldr="1"/>
      <dgm:spPr/>
      <dgm:t>
        <a:bodyPr/>
        <a:lstStyle/>
        <a:p>
          <a:pPr rtl="1"/>
          <a:endParaRPr lang="ar-EG"/>
        </a:p>
      </dgm:t>
    </dgm:pt>
    <dgm:pt modelId="{02FF3C4C-8C50-4B4B-A18B-AA4269B29B01}" type="parTrans" cxnId="{80983527-4387-4C4D-9F06-DB58F90C278F}">
      <dgm:prSet/>
      <dgm:spPr/>
      <dgm:t>
        <a:bodyPr/>
        <a:lstStyle/>
        <a:p>
          <a:pPr rtl="1"/>
          <a:endParaRPr lang="ar-EG"/>
        </a:p>
      </dgm:t>
    </dgm:pt>
    <dgm:pt modelId="{60B0DFFE-36DA-4DB9-80C6-2430BDF0412D}" type="sibTrans" cxnId="{80983527-4387-4C4D-9F06-DB58F90C278F}">
      <dgm:prSet/>
      <dgm:spPr/>
      <dgm:t>
        <a:bodyPr/>
        <a:lstStyle/>
        <a:p>
          <a:pPr rtl="1"/>
          <a:endParaRPr lang="ar-EG"/>
        </a:p>
      </dgm:t>
    </dgm:pt>
    <dgm:pt modelId="{C03E5C2D-6C8F-4A53-8900-4E51AC483A0D}">
      <dgm:prSet phldrT="[Text]"/>
      <dgm:spPr/>
      <dgm:t>
        <a:bodyPr/>
        <a:lstStyle/>
        <a:p>
          <a:pPr rtl="1"/>
          <a:r>
            <a:rPr lang="ar-EG" dirty="0" smtClean="0"/>
            <a:t>الابصال المزهرة</a:t>
          </a:r>
          <a:endParaRPr lang="ar-EG" dirty="0"/>
        </a:p>
      </dgm:t>
    </dgm:pt>
    <dgm:pt modelId="{44CC1B24-F580-4FFF-B1BB-099802B038BA}" type="parTrans" cxnId="{9591545A-77BC-4B2F-9349-7089FEF49F93}">
      <dgm:prSet/>
      <dgm:spPr/>
      <dgm:t>
        <a:bodyPr/>
        <a:lstStyle/>
        <a:p>
          <a:pPr rtl="1"/>
          <a:endParaRPr lang="ar-EG"/>
        </a:p>
      </dgm:t>
    </dgm:pt>
    <dgm:pt modelId="{87AD2E16-CB1E-4C0B-8B05-7B6E2E8E955F}" type="sibTrans" cxnId="{9591545A-77BC-4B2F-9349-7089FEF49F93}">
      <dgm:prSet/>
      <dgm:spPr/>
      <dgm:t>
        <a:bodyPr/>
        <a:lstStyle/>
        <a:p>
          <a:pPr rtl="1"/>
          <a:r>
            <a:rPr lang="ar-EG" dirty="0" smtClean="0"/>
            <a:t>النباتات ذات الحولين</a:t>
          </a:r>
          <a:endParaRPr lang="ar-EG" dirty="0"/>
        </a:p>
      </dgm:t>
    </dgm:pt>
    <dgm:pt modelId="{320C89D6-D52D-46A9-AF50-DE93C87A014D}">
      <dgm:prSet phldrT="[Text]" phldr="1"/>
      <dgm:spPr/>
      <dgm:t>
        <a:bodyPr/>
        <a:lstStyle/>
        <a:p>
          <a:pPr rtl="1"/>
          <a:endParaRPr lang="ar-EG"/>
        </a:p>
      </dgm:t>
    </dgm:pt>
    <dgm:pt modelId="{F1FA81F8-5FAD-4EAC-B128-071676B96192}" type="parTrans" cxnId="{C30D49C8-6FF7-4A0C-99EA-95C88CA826ED}">
      <dgm:prSet/>
      <dgm:spPr/>
      <dgm:t>
        <a:bodyPr/>
        <a:lstStyle/>
        <a:p>
          <a:pPr rtl="1"/>
          <a:endParaRPr lang="ar-EG"/>
        </a:p>
      </dgm:t>
    </dgm:pt>
    <dgm:pt modelId="{5097AB6A-1961-43AF-B15E-57B6D11D58C1}" type="sibTrans" cxnId="{C30D49C8-6FF7-4A0C-99EA-95C88CA826ED}">
      <dgm:prSet/>
      <dgm:spPr/>
      <dgm:t>
        <a:bodyPr/>
        <a:lstStyle/>
        <a:p>
          <a:pPr rtl="1"/>
          <a:endParaRPr lang="ar-EG"/>
        </a:p>
      </dgm:t>
    </dgm:pt>
    <dgm:pt modelId="{28E9E8D8-A637-47B0-BFB6-093BB1EDFF8D}">
      <dgm:prSet phldrT="[Text]"/>
      <dgm:spPr/>
      <dgm:t>
        <a:bodyPr/>
        <a:lstStyle/>
        <a:p>
          <a:pPr rtl="1"/>
          <a:r>
            <a:rPr lang="ar-EG" dirty="0" smtClean="0"/>
            <a:t>النباتات المعمرة</a:t>
          </a:r>
          <a:endParaRPr lang="ar-EG" dirty="0"/>
        </a:p>
      </dgm:t>
    </dgm:pt>
    <dgm:pt modelId="{62B8A82B-524E-458A-A760-95E57F75863A}" type="parTrans" cxnId="{847EED10-FFB7-4C30-AC7E-7E62123FAC8C}">
      <dgm:prSet/>
      <dgm:spPr/>
      <dgm:t>
        <a:bodyPr/>
        <a:lstStyle/>
        <a:p>
          <a:pPr rtl="1"/>
          <a:endParaRPr lang="ar-EG"/>
        </a:p>
      </dgm:t>
    </dgm:pt>
    <dgm:pt modelId="{FF49C0E1-26ED-48DC-A0F0-9DDF61F18301}" type="sibTrans" cxnId="{847EED10-FFB7-4C30-AC7E-7E62123FAC8C}">
      <dgm:prSet/>
      <dgm:spPr/>
      <dgm:t>
        <a:bodyPr/>
        <a:lstStyle/>
        <a:p>
          <a:pPr rtl="1"/>
          <a:r>
            <a:rPr lang="ar-EG" dirty="0" smtClean="0"/>
            <a:t>المسطحات الخضراء</a:t>
          </a:r>
          <a:endParaRPr lang="ar-EG" dirty="0"/>
        </a:p>
      </dgm:t>
    </dgm:pt>
    <dgm:pt modelId="{5E6020BB-A56E-4AFE-A919-64CCE2D76B19}">
      <dgm:prSet phldrT="[Text]" phldr="1"/>
      <dgm:spPr/>
      <dgm:t>
        <a:bodyPr/>
        <a:lstStyle/>
        <a:p>
          <a:pPr rtl="1"/>
          <a:endParaRPr lang="ar-EG"/>
        </a:p>
      </dgm:t>
    </dgm:pt>
    <dgm:pt modelId="{8F4C3286-698C-4FDE-A9C7-02470A2C6587}" type="parTrans" cxnId="{B9ACE8A9-1D7E-4F2D-A5F9-75B494767AE1}">
      <dgm:prSet/>
      <dgm:spPr/>
      <dgm:t>
        <a:bodyPr/>
        <a:lstStyle/>
        <a:p>
          <a:pPr rtl="1"/>
          <a:endParaRPr lang="ar-EG"/>
        </a:p>
      </dgm:t>
    </dgm:pt>
    <dgm:pt modelId="{7B705734-4BD8-4148-BF38-6438C5E4CEE3}" type="sibTrans" cxnId="{B9ACE8A9-1D7E-4F2D-A5F9-75B494767AE1}">
      <dgm:prSet/>
      <dgm:spPr/>
      <dgm:t>
        <a:bodyPr/>
        <a:lstStyle/>
        <a:p>
          <a:pPr rtl="1"/>
          <a:endParaRPr lang="ar-EG"/>
        </a:p>
      </dgm:t>
    </dgm:pt>
    <dgm:pt modelId="{A548C15F-986A-4126-A8D0-DB1D10F978BA}" type="pres">
      <dgm:prSet presAssocID="{1C5FAB18-2795-4D4E-8E58-5BF482F4602B}" presName="Name0" presStyleCnt="0">
        <dgm:presLayoutVars>
          <dgm:chMax/>
          <dgm:chPref/>
          <dgm:dir/>
          <dgm:animLvl val="lvl"/>
        </dgm:presLayoutVars>
      </dgm:prSet>
      <dgm:spPr/>
      <dgm:t>
        <a:bodyPr/>
        <a:lstStyle/>
        <a:p>
          <a:pPr rtl="1"/>
          <a:endParaRPr lang="ar-EG"/>
        </a:p>
      </dgm:t>
    </dgm:pt>
    <dgm:pt modelId="{B55E4354-4BEA-4749-866F-E61C19598DB9}" type="pres">
      <dgm:prSet presAssocID="{74CD7B8E-E30F-41BB-8549-79906EE506A6}" presName="composite" presStyleCnt="0"/>
      <dgm:spPr/>
    </dgm:pt>
    <dgm:pt modelId="{DCF68656-545F-43E7-AC63-BFC0096BF883}" type="pres">
      <dgm:prSet presAssocID="{74CD7B8E-E30F-41BB-8549-79906EE506A6}" presName="Parent1" presStyleLbl="node1" presStyleIdx="0" presStyleCnt="6">
        <dgm:presLayoutVars>
          <dgm:chMax val="1"/>
          <dgm:chPref val="1"/>
          <dgm:bulletEnabled val="1"/>
        </dgm:presLayoutVars>
      </dgm:prSet>
      <dgm:spPr/>
      <dgm:t>
        <a:bodyPr/>
        <a:lstStyle/>
        <a:p>
          <a:pPr rtl="1"/>
          <a:endParaRPr lang="ar-EG"/>
        </a:p>
      </dgm:t>
    </dgm:pt>
    <dgm:pt modelId="{2E26F16B-A5DF-4D92-A94A-32743BD01665}" type="pres">
      <dgm:prSet presAssocID="{74CD7B8E-E30F-41BB-8549-79906EE506A6}" presName="Childtext1" presStyleLbl="revTx" presStyleIdx="0" presStyleCnt="3">
        <dgm:presLayoutVars>
          <dgm:chMax val="0"/>
          <dgm:chPref val="0"/>
          <dgm:bulletEnabled val="1"/>
        </dgm:presLayoutVars>
      </dgm:prSet>
      <dgm:spPr/>
      <dgm:t>
        <a:bodyPr/>
        <a:lstStyle/>
        <a:p>
          <a:pPr rtl="1"/>
          <a:endParaRPr lang="ar-EG"/>
        </a:p>
      </dgm:t>
    </dgm:pt>
    <dgm:pt modelId="{AB15B056-1900-4E60-BB7F-0A59DC07931E}" type="pres">
      <dgm:prSet presAssocID="{74CD7B8E-E30F-41BB-8549-79906EE506A6}" presName="BalanceSpacing" presStyleCnt="0"/>
      <dgm:spPr/>
    </dgm:pt>
    <dgm:pt modelId="{94F614A9-B747-4B87-A84C-3BEF9C50B377}" type="pres">
      <dgm:prSet presAssocID="{74CD7B8E-E30F-41BB-8549-79906EE506A6}" presName="BalanceSpacing1" presStyleCnt="0"/>
      <dgm:spPr/>
    </dgm:pt>
    <dgm:pt modelId="{5DF67AE4-D2EE-4004-9AB3-907AF151587B}" type="pres">
      <dgm:prSet presAssocID="{DC71547B-0D5D-4B42-B9F9-3FFC29BC0BCC}" presName="Accent1Text" presStyleLbl="node1" presStyleIdx="1" presStyleCnt="6"/>
      <dgm:spPr/>
      <dgm:t>
        <a:bodyPr/>
        <a:lstStyle/>
        <a:p>
          <a:pPr rtl="1"/>
          <a:endParaRPr lang="ar-EG"/>
        </a:p>
      </dgm:t>
    </dgm:pt>
    <dgm:pt modelId="{6E1ED63D-5FBB-4C3D-8515-CA3CC04E9F19}" type="pres">
      <dgm:prSet presAssocID="{DC71547B-0D5D-4B42-B9F9-3FFC29BC0BCC}" presName="spaceBetweenRectangles" presStyleCnt="0"/>
      <dgm:spPr/>
    </dgm:pt>
    <dgm:pt modelId="{3EE5FB35-4477-44F1-87B0-095D67193F57}" type="pres">
      <dgm:prSet presAssocID="{C03E5C2D-6C8F-4A53-8900-4E51AC483A0D}" presName="composite" presStyleCnt="0"/>
      <dgm:spPr/>
    </dgm:pt>
    <dgm:pt modelId="{BECCB8F3-A3C8-4B0F-81C8-098B74CC0460}" type="pres">
      <dgm:prSet presAssocID="{C03E5C2D-6C8F-4A53-8900-4E51AC483A0D}" presName="Parent1" presStyleLbl="node1" presStyleIdx="2" presStyleCnt="6">
        <dgm:presLayoutVars>
          <dgm:chMax val="1"/>
          <dgm:chPref val="1"/>
          <dgm:bulletEnabled val="1"/>
        </dgm:presLayoutVars>
      </dgm:prSet>
      <dgm:spPr/>
      <dgm:t>
        <a:bodyPr/>
        <a:lstStyle/>
        <a:p>
          <a:pPr rtl="1"/>
          <a:endParaRPr lang="ar-EG"/>
        </a:p>
      </dgm:t>
    </dgm:pt>
    <dgm:pt modelId="{A05D49D0-6B3C-4A04-9935-2EAE32B2AB4F}" type="pres">
      <dgm:prSet presAssocID="{C03E5C2D-6C8F-4A53-8900-4E51AC483A0D}" presName="Childtext1" presStyleLbl="revTx" presStyleIdx="1" presStyleCnt="3">
        <dgm:presLayoutVars>
          <dgm:chMax val="0"/>
          <dgm:chPref val="0"/>
          <dgm:bulletEnabled val="1"/>
        </dgm:presLayoutVars>
      </dgm:prSet>
      <dgm:spPr/>
      <dgm:t>
        <a:bodyPr/>
        <a:lstStyle/>
        <a:p>
          <a:pPr rtl="1"/>
          <a:endParaRPr lang="ar-EG"/>
        </a:p>
      </dgm:t>
    </dgm:pt>
    <dgm:pt modelId="{666E387C-249E-4B66-BF41-949019EAD55C}" type="pres">
      <dgm:prSet presAssocID="{C03E5C2D-6C8F-4A53-8900-4E51AC483A0D}" presName="BalanceSpacing" presStyleCnt="0"/>
      <dgm:spPr/>
    </dgm:pt>
    <dgm:pt modelId="{E84A36E4-A6C5-4305-810A-7C753E48FF9D}" type="pres">
      <dgm:prSet presAssocID="{C03E5C2D-6C8F-4A53-8900-4E51AC483A0D}" presName="BalanceSpacing1" presStyleCnt="0"/>
      <dgm:spPr/>
    </dgm:pt>
    <dgm:pt modelId="{8993CF78-CC96-4EBD-AC05-BA89B3F13A60}" type="pres">
      <dgm:prSet presAssocID="{87AD2E16-CB1E-4C0B-8B05-7B6E2E8E955F}" presName="Accent1Text" presStyleLbl="node1" presStyleIdx="3" presStyleCnt="6"/>
      <dgm:spPr/>
      <dgm:t>
        <a:bodyPr/>
        <a:lstStyle/>
        <a:p>
          <a:pPr rtl="1"/>
          <a:endParaRPr lang="ar-EG"/>
        </a:p>
      </dgm:t>
    </dgm:pt>
    <dgm:pt modelId="{349E9D7A-B303-4323-8C67-73606FDA5556}" type="pres">
      <dgm:prSet presAssocID="{87AD2E16-CB1E-4C0B-8B05-7B6E2E8E955F}" presName="spaceBetweenRectangles" presStyleCnt="0"/>
      <dgm:spPr/>
    </dgm:pt>
    <dgm:pt modelId="{5E1BAFC7-CF2F-4D8E-B0CC-373D24D7E9E0}" type="pres">
      <dgm:prSet presAssocID="{28E9E8D8-A637-47B0-BFB6-093BB1EDFF8D}" presName="composite" presStyleCnt="0"/>
      <dgm:spPr/>
    </dgm:pt>
    <dgm:pt modelId="{AB821B7B-48D2-42CE-8DE3-2A33942B5648}" type="pres">
      <dgm:prSet presAssocID="{28E9E8D8-A637-47B0-BFB6-093BB1EDFF8D}" presName="Parent1" presStyleLbl="node1" presStyleIdx="4" presStyleCnt="6">
        <dgm:presLayoutVars>
          <dgm:chMax val="1"/>
          <dgm:chPref val="1"/>
          <dgm:bulletEnabled val="1"/>
        </dgm:presLayoutVars>
      </dgm:prSet>
      <dgm:spPr/>
      <dgm:t>
        <a:bodyPr/>
        <a:lstStyle/>
        <a:p>
          <a:pPr rtl="1"/>
          <a:endParaRPr lang="ar-EG"/>
        </a:p>
      </dgm:t>
    </dgm:pt>
    <dgm:pt modelId="{6C37F7E4-794A-4362-AD4C-CAE9D92E809A}" type="pres">
      <dgm:prSet presAssocID="{28E9E8D8-A637-47B0-BFB6-093BB1EDFF8D}" presName="Childtext1" presStyleLbl="revTx" presStyleIdx="2" presStyleCnt="3">
        <dgm:presLayoutVars>
          <dgm:chMax val="0"/>
          <dgm:chPref val="0"/>
          <dgm:bulletEnabled val="1"/>
        </dgm:presLayoutVars>
      </dgm:prSet>
      <dgm:spPr/>
      <dgm:t>
        <a:bodyPr/>
        <a:lstStyle/>
        <a:p>
          <a:pPr rtl="1"/>
          <a:endParaRPr lang="ar-EG"/>
        </a:p>
      </dgm:t>
    </dgm:pt>
    <dgm:pt modelId="{72BEFC18-BBFF-422E-814E-85C28F437EF1}" type="pres">
      <dgm:prSet presAssocID="{28E9E8D8-A637-47B0-BFB6-093BB1EDFF8D}" presName="BalanceSpacing" presStyleCnt="0"/>
      <dgm:spPr/>
    </dgm:pt>
    <dgm:pt modelId="{F1DDB583-C785-453E-A80A-BED2406E9DF7}" type="pres">
      <dgm:prSet presAssocID="{28E9E8D8-A637-47B0-BFB6-093BB1EDFF8D}" presName="BalanceSpacing1" presStyleCnt="0"/>
      <dgm:spPr/>
    </dgm:pt>
    <dgm:pt modelId="{CB7EC288-AC33-49A4-822C-BF55C0EAC2E1}" type="pres">
      <dgm:prSet presAssocID="{FF49C0E1-26ED-48DC-A0F0-9DDF61F18301}" presName="Accent1Text" presStyleLbl="node1" presStyleIdx="5" presStyleCnt="6"/>
      <dgm:spPr/>
      <dgm:t>
        <a:bodyPr/>
        <a:lstStyle/>
        <a:p>
          <a:pPr rtl="1"/>
          <a:endParaRPr lang="ar-EG"/>
        </a:p>
      </dgm:t>
    </dgm:pt>
  </dgm:ptLst>
  <dgm:cxnLst>
    <dgm:cxn modelId="{42827EB3-53C0-4503-9774-3F62451FFCAC}" type="presOf" srcId="{5E6020BB-A56E-4AFE-A919-64CCE2D76B19}" destId="{6C37F7E4-794A-4362-AD4C-CAE9D92E809A}" srcOrd="0" destOrd="0" presId="urn:microsoft.com/office/officeart/2008/layout/AlternatingHexagons"/>
    <dgm:cxn modelId="{0A09D4D8-326E-4389-B9FC-204D8B214A57}" type="presOf" srcId="{FD0F3699-55AD-496C-BE76-614058F0C131}" destId="{2E26F16B-A5DF-4D92-A94A-32743BD01665}" srcOrd="0" destOrd="0" presId="urn:microsoft.com/office/officeart/2008/layout/AlternatingHexagons"/>
    <dgm:cxn modelId="{C30D49C8-6FF7-4A0C-99EA-95C88CA826ED}" srcId="{C03E5C2D-6C8F-4A53-8900-4E51AC483A0D}" destId="{320C89D6-D52D-46A9-AF50-DE93C87A014D}" srcOrd="0" destOrd="0" parTransId="{F1FA81F8-5FAD-4EAC-B128-071676B96192}" sibTransId="{5097AB6A-1961-43AF-B15E-57B6D11D58C1}"/>
    <dgm:cxn modelId="{60C71B4F-5B41-43E6-A8D0-E25E9D1460AA}" type="presOf" srcId="{DC71547B-0D5D-4B42-B9F9-3FFC29BC0BCC}" destId="{5DF67AE4-D2EE-4004-9AB3-907AF151587B}" srcOrd="0" destOrd="0" presId="urn:microsoft.com/office/officeart/2008/layout/AlternatingHexagons"/>
    <dgm:cxn modelId="{5FEA1DC3-5CFA-4FDD-8F52-4ABF72569F4A}" type="presOf" srcId="{FF49C0E1-26ED-48DC-A0F0-9DDF61F18301}" destId="{CB7EC288-AC33-49A4-822C-BF55C0EAC2E1}" srcOrd="0" destOrd="0" presId="urn:microsoft.com/office/officeart/2008/layout/AlternatingHexagons"/>
    <dgm:cxn modelId="{DFCA3E82-AD12-496A-B747-F085EDFDE5F8}" type="presOf" srcId="{C03E5C2D-6C8F-4A53-8900-4E51AC483A0D}" destId="{BECCB8F3-A3C8-4B0F-81C8-098B74CC0460}" srcOrd="0" destOrd="0" presId="urn:microsoft.com/office/officeart/2008/layout/AlternatingHexagons"/>
    <dgm:cxn modelId="{847EED10-FFB7-4C30-AC7E-7E62123FAC8C}" srcId="{1C5FAB18-2795-4D4E-8E58-5BF482F4602B}" destId="{28E9E8D8-A637-47B0-BFB6-093BB1EDFF8D}" srcOrd="2" destOrd="0" parTransId="{62B8A82B-524E-458A-A760-95E57F75863A}" sibTransId="{FF49C0E1-26ED-48DC-A0F0-9DDF61F18301}"/>
    <dgm:cxn modelId="{3243B400-6D31-444C-B9E3-65AE5B7B6DE4}" type="presOf" srcId="{87AD2E16-CB1E-4C0B-8B05-7B6E2E8E955F}" destId="{8993CF78-CC96-4EBD-AC05-BA89B3F13A60}" srcOrd="0" destOrd="0" presId="urn:microsoft.com/office/officeart/2008/layout/AlternatingHexagons"/>
    <dgm:cxn modelId="{CED5FDFD-5994-41E3-8141-5580A278B0CE}" type="presOf" srcId="{74CD7B8E-E30F-41BB-8549-79906EE506A6}" destId="{DCF68656-545F-43E7-AC63-BFC0096BF883}" srcOrd="0" destOrd="0" presId="urn:microsoft.com/office/officeart/2008/layout/AlternatingHexagons"/>
    <dgm:cxn modelId="{1692598E-AA1E-441F-82CF-392A54390AE6}" srcId="{1C5FAB18-2795-4D4E-8E58-5BF482F4602B}" destId="{74CD7B8E-E30F-41BB-8549-79906EE506A6}" srcOrd="0" destOrd="0" parTransId="{34B22F39-2986-4C38-ACDC-294FFB51B26E}" sibTransId="{DC71547B-0D5D-4B42-B9F9-3FFC29BC0BCC}"/>
    <dgm:cxn modelId="{B9ACE8A9-1D7E-4F2D-A5F9-75B494767AE1}" srcId="{28E9E8D8-A637-47B0-BFB6-093BB1EDFF8D}" destId="{5E6020BB-A56E-4AFE-A919-64CCE2D76B19}" srcOrd="0" destOrd="0" parTransId="{8F4C3286-698C-4FDE-A9C7-02470A2C6587}" sibTransId="{7B705734-4BD8-4148-BF38-6438C5E4CEE3}"/>
    <dgm:cxn modelId="{80983527-4387-4C4D-9F06-DB58F90C278F}" srcId="{74CD7B8E-E30F-41BB-8549-79906EE506A6}" destId="{FD0F3699-55AD-496C-BE76-614058F0C131}" srcOrd="0" destOrd="0" parTransId="{02FF3C4C-8C50-4B4B-A18B-AA4269B29B01}" sibTransId="{60B0DFFE-36DA-4DB9-80C6-2430BDF0412D}"/>
    <dgm:cxn modelId="{65E15BAA-778C-4165-B00F-E697EA4D567C}" type="presOf" srcId="{28E9E8D8-A637-47B0-BFB6-093BB1EDFF8D}" destId="{AB821B7B-48D2-42CE-8DE3-2A33942B5648}" srcOrd="0" destOrd="0" presId="urn:microsoft.com/office/officeart/2008/layout/AlternatingHexagons"/>
    <dgm:cxn modelId="{1548A273-3ADB-4593-B7AA-DDE3EEBF52C5}" type="presOf" srcId="{1C5FAB18-2795-4D4E-8E58-5BF482F4602B}" destId="{A548C15F-986A-4126-A8D0-DB1D10F978BA}" srcOrd="0" destOrd="0" presId="urn:microsoft.com/office/officeart/2008/layout/AlternatingHexagons"/>
    <dgm:cxn modelId="{6FDFA415-B67B-41E1-B00F-DEED98418132}" type="presOf" srcId="{320C89D6-D52D-46A9-AF50-DE93C87A014D}" destId="{A05D49D0-6B3C-4A04-9935-2EAE32B2AB4F}" srcOrd="0" destOrd="0" presId="urn:microsoft.com/office/officeart/2008/layout/AlternatingHexagons"/>
    <dgm:cxn modelId="{9591545A-77BC-4B2F-9349-7089FEF49F93}" srcId="{1C5FAB18-2795-4D4E-8E58-5BF482F4602B}" destId="{C03E5C2D-6C8F-4A53-8900-4E51AC483A0D}" srcOrd="1" destOrd="0" parTransId="{44CC1B24-F580-4FFF-B1BB-099802B038BA}" sibTransId="{87AD2E16-CB1E-4C0B-8B05-7B6E2E8E955F}"/>
    <dgm:cxn modelId="{432DDE11-6E8C-444D-9F0B-5C10A535273C}" type="presParOf" srcId="{A548C15F-986A-4126-A8D0-DB1D10F978BA}" destId="{B55E4354-4BEA-4749-866F-E61C19598DB9}" srcOrd="0" destOrd="0" presId="urn:microsoft.com/office/officeart/2008/layout/AlternatingHexagons"/>
    <dgm:cxn modelId="{18D9737B-87DB-4C1D-BF01-80E15B200230}" type="presParOf" srcId="{B55E4354-4BEA-4749-866F-E61C19598DB9}" destId="{DCF68656-545F-43E7-AC63-BFC0096BF883}" srcOrd="0" destOrd="0" presId="urn:microsoft.com/office/officeart/2008/layout/AlternatingHexagons"/>
    <dgm:cxn modelId="{28069DE7-9C5C-42F7-943A-9080A14AD4B2}" type="presParOf" srcId="{B55E4354-4BEA-4749-866F-E61C19598DB9}" destId="{2E26F16B-A5DF-4D92-A94A-32743BD01665}" srcOrd="1" destOrd="0" presId="urn:microsoft.com/office/officeart/2008/layout/AlternatingHexagons"/>
    <dgm:cxn modelId="{26D89CD6-4DC9-4234-81B4-48493EFD68A2}" type="presParOf" srcId="{B55E4354-4BEA-4749-866F-E61C19598DB9}" destId="{AB15B056-1900-4E60-BB7F-0A59DC07931E}" srcOrd="2" destOrd="0" presId="urn:microsoft.com/office/officeart/2008/layout/AlternatingHexagons"/>
    <dgm:cxn modelId="{B276A267-88A7-4240-AFEC-CFABEC718D07}" type="presParOf" srcId="{B55E4354-4BEA-4749-866F-E61C19598DB9}" destId="{94F614A9-B747-4B87-A84C-3BEF9C50B377}" srcOrd="3" destOrd="0" presId="urn:microsoft.com/office/officeart/2008/layout/AlternatingHexagons"/>
    <dgm:cxn modelId="{0C6638DC-2EFD-4D68-B885-2C436C776449}" type="presParOf" srcId="{B55E4354-4BEA-4749-866F-E61C19598DB9}" destId="{5DF67AE4-D2EE-4004-9AB3-907AF151587B}" srcOrd="4" destOrd="0" presId="urn:microsoft.com/office/officeart/2008/layout/AlternatingHexagons"/>
    <dgm:cxn modelId="{0889650B-3FAA-4CD4-BB0D-5D1477F673BD}" type="presParOf" srcId="{A548C15F-986A-4126-A8D0-DB1D10F978BA}" destId="{6E1ED63D-5FBB-4C3D-8515-CA3CC04E9F19}" srcOrd="1" destOrd="0" presId="urn:microsoft.com/office/officeart/2008/layout/AlternatingHexagons"/>
    <dgm:cxn modelId="{53EE525D-49C2-46A4-94ED-54EE919E1F05}" type="presParOf" srcId="{A548C15F-986A-4126-A8D0-DB1D10F978BA}" destId="{3EE5FB35-4477-44F1-87B0-095D67193F57}" srcOrd="2" destOrd="0" presId="urn:microsoft.com/office/officeart/2008/layout/AlternatingHexagons"/>
    <dgm:cxn modelId="{67D2DA78-CC84-4732-82C7-21800334338D}" type="presParOf" srcId="{3EE5FB35-4477-44F1-87B0-095D67193F57}" destId="{BECCB8F3-A3C8-4B0F-81C8-098B74CC0460}" srcOrd="0" destOrd="0" presId="urn:microsoft.com/office/officeart/2008/layout/AlternatingHexagons"/>
    <dgm:cxn modelId="{E5A84AE6-A995-48D9-8569-0C293DD9CBE7}" type="presParOf" srcId="{3EE5FB35-4477-44F1-87B0-095D67193F57}" destId="{A05D49D0-6B3C-4A04-9935-2EAE32B2AB4F}" srcOrd="1" destOrd="0" presId="urn:microsoft.com/office/officeart/2008/layout/AlternatingHexagons"/>
    <dgm:cxn modelId="{6BF15833-56E8-4598-8FE4-962E120897D9}" type="presParOf" srcId="{3EE5FB35-4477-44F1-87B0-095D67193F57}" destId="{666E387C-249E-4B66-BF41-949019EAD55C}" srcOrd="2" destOrd="0" presId="urn:microsoft.com/office/officeart/2008/layout/AlternatingHexagons"/>
    <dgm:cxn modelId="{E50EE89B-8D68-449F-B78D-D2746D5CC4E7}" type="presParOf" srcId="{3EE5FB35-4477-44F1-87B0-095D67193F57}" destId="{E84A36E4-A6C5-4305-810A-7C753E48FF9D}" srcOrd="3" destOrd="0" presId="urn:microsoft.com/office/officeart/2008/layout/AlternatingHexagons"/>
    <dgm:cxn modelId="{D870B5AD-D078-4D08-8EC0-BA2F8D60C7E7}" type="presParOf" srcId="{3EE5FB35-4477-44F1-87B0-095D67193F57}" destId="{8993CF78-CC96-4EBD-AC05-BA89B3F13A60}" srcOrd="4" destOrd="0" presId="urn:microsoft.com/office/officeart/2008/layout/AlternatingHexagons"/>
    <dgm:cxn modelId="{7FB5BB7A-9932-4C1B-857D-5629398363A6}" type="presParOf" srcId="{A548C15F-986A-4126-A8D0-DB1D10F978BA}" destId="{349E9D7A-B303-4323-8C67-73606FDA5556}" srcOrd="3" destOrd="0" presId="urn:microsoft.com/office/officeart/2008/layout/AlternatingHexagons"/>
    <dgm:cxn modelId="{6A37106F-DE43-4642-B59B-6044C2EF409B}" type="presParOf" srcId="{A548C15F-986A-4126-A8D0-DB1D10F978BA}" destId="{5E1BAFC7-CF2F-4D8E-B0CC-373D24D7E9E0}" srcOrd="4" destOrd="0" presId="urn:microsoft.com/office/officeart/2008/layout/AlternatingHexagons"/>
    <dgm:cxn modelId="{0B3E090D-C093-4FCD-A032-A9670736158D}" type="presParOf" srcId="{5E1BAFC7-CF2F-4D8E-B0CC-373D24D7E9E0}" destId="{AB821B7B-48D2-42CE-8DE3-2A33942B5648}" srcOrd="0" destOrd="0" presId="urn:microsoft.com/office/officeart/2008/layout/AlternatingHexagons"/>
    <dgm:cxn modelId="{BA2403BF-55EA-446A-B78E-7C76147DDE4F}" type="presParOf" srcId="{5E1BAFC7-CF2F-4D8E-B0CC-373D24D7E9E0}" destId="{6C37F7E4-794A-4362-AD4C-CAE9D92E809A}" srcOrd="1" destOrd="0" presId="urn:microsoft.com/office/officeart/2008/layout/AlternatingHexagons"/>
    <dgm:cxn modelId="{EF58C94C-AD72-4F24-BD64-3CDAF0389241}" type="presParOf" srcId="{5E1BAFC7-CF2F-4D8E-B0CC-373D24D7E9E0}" destId="{72BEFC18-BBFF-422E-814E-85C28F437EF1}" srcOrd="2" destOrd="0" presId="urn:microsoft.com/office/officeart/2008/layout/AlternatingHexagons"/>
    <dgm:cxn modelId="{A18A1491-035B-49EE-8A49-5E7AFD87ECB6}" type="presParOf" srcId="{5E1BAFC7-CF2F-4D8E-B0CC-373D24D7E9E0}" destId="{F1DDB583-C785-453E-A80A-BED2406E9DF7}" srcOrd="3" destOrd="0" presId="urn:microsoft.com/office/officeart/2008/layout/AlternatingHexagons"/>
    <dgm:cxn modelId="{C3C97B83-B466-45A6-BA0C-951F98D0A060}" type="presParOf" srcId="{5E1BAFC7-CF2F-4D8E-B0CC-373D24D7E9E0}" destId="{CB7EC288-AC33-49A4-822C-BF55C0EAC2E1}"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91B1B0-0BFB-458C-90A7-88F2B6ED300D}">
      <dsp:nvSpPr>
        <dsp:cNvPr id="0" name=""/>
        <dsp:cNvSpPr/>
      </dsp:nvSpPr>
      <dsp:spPr>
        <a:xfrm rot="5400000">
          <a:off x="1708775" y="534868"/>
          <a:ext cx="1122274" cy="976378"/>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EG" sz="1400" kern="1200" dirty="0" smtClean="0"/>
            <a:t>المتسلقات والمدادات</a:t>
          </a:r>
          <a:endParaRPr lang="ar-EG" sz="1400" kern="1200" dirty="0"/>
        </a:p>
      </dsp:txBody>
      <dsp:txXfrm rot="-5400000">
        <a:off x="1933875" y="636808"/>
        <a:ext cx="672074" cy="772498"/>
      </dsp:txXfrm>
    </dsp:sp>
    <dsp:sp modelId="{A19CA573-EEEB-4D7A-8343-ED7B0672426D}">
      <dsp:nvSpPr>
        <dsp:cNvPr id="0" name=""/>
        <dsp:cNvSpPr/>
      </dsp:nvSpPr>
      <dsp:spPr>
        <a:xfrm>
          <a:off x="2787729" y="686375"/>
          <a:ext cx="1252458" cy="67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endParaRPr lang="ar-EG" sz="1400" kern="1200"/>
        </a:p>
      </dsp:txBody>
      <dsp:txXfrm>
        <a:off x="2787729" y="686375"/>
        <a:ext cx="1252458" cy="673364"/>
      </dsp:txXfrm>
    </dsp:sp>
    <dsp:sp modelId="{301D0FBE-108B-4497-BD15-0BD637AC9CB0}">
      <dsp:nvSpPr>
        <dsp:cNvPr id="0" name=""/>
        <dsp:cNvSpPr/>
      </dsp:nvSpPr>
      <dsp:spPr>
        <a:xfrm rot="5400000">
          <a:off x="654286" y="534868"/>
          <a:ext cx="1122274" cy="976378"/>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r>
            <a:rPr lang="ar-EG" sz="2100" kern="1200" dirty="0" smtClean="0"/>
            <a:t>الاسيجة النباتية</a:t>
          </a:r>
          <a:endParaRPr lang="ar-EG" sz="2100" kern="1200" dirty="0"/>
        </a:p>
      </dsp:txBody>
      <dsp:txXfrm rot="-5400000">
        <a:off x="879386" y="636808"/>
        <a:ext cx="672074" cy="772498"/>
      </dsp:txXfrm>
    </dsp:sp>
    <dsp:sp modelId="{0C6CCD21-68F4-4F81-8429-D05978FB1190}">
      <dsp:nvSpPr>
        <dsp:cNvPr id="0" name=""/>
        <dsp:cNvSpPr/>
      </dsp:nvSpPr>
      <dsp:spPr>
        <a:xfrm rot="5400000">
          <a:off x="1179510" y="1487454"/>
          <a:ext cx="1122274" cy="976378"/>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EG" sz="1400" kern="1200" dirty="0" smtClean="0"/>
            <a:t>الأشجار</a:t>
          </a:r>
          <a:endParaRPr lang="ar-EG" sz="1400" kern="1200" dirty="0"/>
        </a:p>
      </dsp:txBody>
      <dsp:txXfrm rot="-5400000">
        <a:off x="1404610" y="1589394"/>
        <a:ext cx="672074" cy="772498"/>
      </dsp:txXfrm>
    </dsp:sp>
    <dsp:sp modelId="{013BD1F5-2D12-4FB2-AD38-7740F1883918}">
      <dsp:nvSpPr>
        <dsp:cNvPr id="0" name=""/>
        <dsp:cNvSpPr/>
      </dsp:nvSpPr>
      <dsp:spPr>
        <a:xfrm>
          <a:off x="0" y="1638961"/>
          <a:ext cx="1212056" cy="67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endParaRPr lang="ar-EG" sz="1400" kern="1200"/>
        </a:p>
      </dsp:txBody>
      <dsp:txXfrm>
        <a:off x="0" y="1638961"/>
        <a:ext cx="1212056" cy="673364"/>
      </dsp:txXfrm>
    </dsp:sp>
    <dsp:sp modelId="{856CD305-4D20-4033-B3C3-A765ACFB5804}">
      <dsp:nvSpPr>
        <dsp:cNvPr id="0" name=""/>
        <dsp:cNvSpPr/>
      </dsp:nvSpPr>
      <dsp:spPr>
        <a:xfrm rot="5400000">
          <a:off x="2233999" y="1487454"/>
          <a:ext cx="1122274" cy="976378"/>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rtl="1">
            <a:lnSpc>
              <a:spcPct val="90000"/>
            </a:lnSpc>
            <a:spcBef>
              <a:spcPct val="0"/>
            </a:spcBef>
            <a:spcAft>
              <a:spcPct val="35000"/>
            </a:spcAft>
          </a:pPr>
          <a:r>
            <a:rPr lang="ar-EG" sz="3100" kern="1200" dirty="0" smtClean="0"/>
            <a:t>الورد</a:t>
          </a:r>
          <a:endParaRPr lang="ar-EG" sz="3100" kern="1200" dirty="0"/>
        </a:p>
      </dsp:txBody>
      <dsp:txXfrm rot="-5400000">
        <a:off x="2459099" y="1589394"/>
        <a:ext cx="672074" cy="772498"/>
      </dsp:txXfrm>
    </dsp:sp>
    <dsp:sp modelId="{F60EE58A-63E0-4E73-8E54-6311DDF66396}">
      <dsp:nvSpPr>
        <dsp:cNvPr id="0" name=""/>
        <dsp:cNvSpPr/>
      </dsp:nvSpPr>
      <dsp:spPr>
        <a:xfrm rot="5400000">
          <a:off x="1708775" y="2440041"/>
          <a:ext cx="1122274" cy="976378"/>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EG" sz="1400" kern="1200" dirty="0" smtClean="0"/>
            <a:t>الشجيرات</a:t>
          </a:r>
          <a:endParaRPr lang="ar-EG" sz="1400" kern="1200" dirty="0"/>
        </a:p>
      </dsp:txBody>
      <dsp:txXfrm rot="-5400000">
        <a:off x="1933875" y="2541981"/>
        <a:ext cx="672074" cy="772498"/>
      </dsp:txXfrm>
    </dsp:sp>
    <dsp:sp modelId="{17F7FF33-0445-4071-9DAF-8D33B933FABF}">
      <dsp:nvSpPr>
        <dsp:cNvPr id="0" name=""/>
        <dsp:cNvSpPr/>
      </dsp:nvSpPr>
      <dsp:spPr>
        <a:xfrm>
          <a:off x="2787729" y="2591548"/>
          <a:ext cx="1252458" cy="67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endParaRPr lang="ar-EG" sz="1400" kern="1200"/>
        </a:p>
      </dsp:txBody>
      <dsp:txXfrm>
        <a:off x="2787729" y="2591548"/>
        <a:ext cx="1252458" cy="673364"/>
      </dsp:txXfrm>
    </dsp:sp>
    <dsp:sp modelId="{E6B0AE7B-8532-4DA5-9DF9-25329B4A6CB8}">
      <dsp:nvSpPr>
        <dsp:cNvPr id="0" name=""/>
        <dsp:cNvSpPr/>
      </dsp:nvSpPr>
      <dsp:spPr>
        <a:xfrm rot="5400000">
          <a:off x="689054" y="2470073"/>
          <a:ext cx="1122274" cy="976378"/>
        </a:xfrm>
        <a:prstGeom prst="hexagon">
          <a:avLst>
            <a:gd name="adj" fmla="val 2500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r>
            <a:rPr lang="ar-EG" sz="1900" kern="1200" dirty="0" smtClean="0"/>
            <a:t>النخيل وأشباه النخيل</a:t>
          </a:r>
          <a:endParaRPr lang="ar-EG" sz="1900" kern="1200" dirty="0"/>
        </a:p>
      </dsp:txBody>
      <dsp:txXfrm rot="-5400000">
        <a:off x="914154" y="2572013"/>
        <a:ext cx="672074" cy="7724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F68656-545F-43E7-AC63-BFC0096BF883}">
      <dsp:nvSpPr>
        <dsp:cNvPr id="0" name=""/>
        <dsp:cNvSpPr/>
      </dsp:nvSpPr>
      <dsp:spPr>
        <a:xfrm rot="5400000">
          <a:off x="1709446" y="534302"/>
          <a:ext cx="1122715" cy="97676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EG" sz="1600" kern="1200" dirty="0" smtClean="0"/>
            <a:t>النباتات المائية</a:t>
          </a:r>
          <a:endParaRPr lang="ar-EG" sz="1600" kern="1200" dirty="0"/>
        </a:p>
      </dsp:txBody>
      <dsp:txXfrm rot="-5400000">
        <a:off x="1934634" y="636282"/>
        <a:ext cx="672338" cy="772803"/>
      </dsp:txXfrm>
    </dsp:sp>
    <dsp:sp modelId="{2E26F16B-A5DF-4D92-A94A-32743BD01665}">
      <dsp:nvSpPr>
        <dsp:cNvPr id="0" name=""/>
        <dsp:cNvSpPr/>
      </dsp:nvSpPr>
      <dsp:spPr>
        <a:xfrm>
          <a:off x="2788824" y="685868"/>
          <a:ext cx="1252950" cy="673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endParaRPr lang="ar-EG" sz="1600" kern="1200"/>
        </a:p>
      </dsp:txBody>
      <dsp:txXfrm>
        <a:off x="2788824" y="685868"/>
        <a:ext cx="1252950" cy="673629"/>
      </dsp:txXfrm>
    </dsp:sp>
    <dsp:sp modelId="{5DF67AE4-D2EE-4004-9AB3-907AF151587B}">
      <dsp:nvSpPr>
        <dsp:cNvPr id="0" name=""/>
        <dsp:cNvSpPr/>
      </dsp:nvSpPr>
      <dsp:spPr>
        <a:xfrm rot="5400000">
          <a:off x="654543" y="534302"/>
          <a:ext cx="1122715" cy="97676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r>
            <a:rPr lang="ar-EG" sz="2200" kern="1200" dirty="0" smtClean="0"/>
            <a:t>النباتات الحولية</a:t>
          </a:r>
          <a:endParaRPr lang="ar-EG" sz="2200" kern="1200" dirty="0"/>
        </a:p>
      </dsp:txBody>
      <dsp:txXfrm rot="-5400000">
        <a:off x="879731" y="636282"/>
        <a:ext cx="672338" cy="772803"/>
      </dsp:txXfrm>
    </dsp:sp>
    <dsp:sp modelId="{BECCB8F3-A3C8-4B0F-81C8-098B74CC0460}">
      <dsp:nvSpPr>
        <dsp:cNvPr id="0" name=""/>
        <dsp:cNvSpPr/>
      </dsp:nvSpPr>
      <dsp:spPr>
        <a:xfrm rot="5400000">
          <a:off x="1179973" y="1487262"/>
          <a:ext cx="1122715" cy="97676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EG" sz="1600" kern="1200" dirty="0" smtClean="0"/>
            <a:t>الابصال المزهرة</a:t>
          </a:r>
          <a:endParaRPr lang="ar-EG" sz="1600" kern="1200" dirty="0"/>
        </a:p>
      </dsp:txBody>
      <dsp:txXfrm rot="-5400000">
        <a:off x="1405161" y="1589242"/>
        <a:ext cx="672338" cy="772803"/>
      </dsp:txXfrm>
    </dsp:sp>
    <dsp:sp modelId="{A05D49D0-6B3C-4A04-9935-2EAE32B2AB4F}">
      <dsp:nvSpPr>
        <dsp:cNvPr id="0" name=""/>
        <dsp:cNvSpPr/>
      </dsp:nvSpPr>
      <dsp:spPr>
        <a:xfrm>
          <a:off x="0" y="1638829"/>
          <a:ext cx="1212532" cy="673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endParaRPr lang="ar-EG" sz="1600" kern="1200"/>
        </a:p>
      </dsp:txBody>
      <dsp:txXfrm>
        <a:off x="0" y="1638829"/>
        <a:ext cx="1212532" cy="673629"/>
      </dsp:txXfrm>
    </dsp:sp>
    <dsp:sp modelId="{8993CF78-CC96-4EBD-AC05-BA89B3F13A60}">
      <dsp:nvSpPr>
        <dsp:cNvPr id="0" name=""/>
        <dsp:cNvSpPr/>
      </dsp:nvSpPr>
      <dsp:spPr>
        <a:xfrm rot="5400000">
          <a:off x="2234877" y="1487262"/>
          <a:ext cx="1122715" cy="97676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r>
            <a:rPr lang="ar-EG" sz="1900" kern="1200" dirty="0" smtClean="0"/>
            <a:t>النباتات ذات الحولين</a:t>
          </a:r>
          <a:endParaRPr lang="ar-EG" sz="1900" kern="1200" dirty="0"/>
        </a:p>
      </dsp:txBody>
      <dsp:txXfrm rot="-5400000">
        <a:off x="2460065" y="1589242"/>
        <a:ext cx="672338" cy="772803"/>
      </dsp:txXfrm>
    </dsp:sp>
    <dsp:sp modelId="{AB821B7B-48D2-42CE-8DE3-2A33942B5648}">
      <dsp:nvSpPr>
        <dsp:cNvPr id="0" name=""/>
        <dsp:cNvSpPr/>
      </dsp:nvSpPr>
      <dsp:spPr>
        <a:xfrm rot="5400000">
          <a:off x="1709446" y="2440223"/>
          <a:ext cx="1122715" cy="97676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EG" sz="1600" kern="1200" dirty="0" smtClean="0"/>
            <a:t>النباتات المعمرة</a:t>
          </a:r>
          <a:endParaRPr lang="ar-EG" sz="1600" kern="1200" dirty="0"/>
        </a:p>
      </dsp:txBody>
      <dsp:txXfrm rot="-5400000">
        <a:off x="1934634" y="2542203"/>
        <a:ext cx="672338" cy="772803"/>
      </dsp:txXfrm>
    </dsp:sp>
    <dsp:sp modelId="{6C37F7E4-794A-4362-AD4C-CAE9D92E809A}">
      <dsp:nvSpPr>
        <dsp:cNvPr id="0" name=""/>
        <dsp:cNvSpPr/>
      </dsp:nvSpPr>
      <dsp:spPr>
        <a:xfrm>
          <a:off x="2788824" y="2591790"/>
          <a:ext cx="1252950" cy="673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endParaRPr lang="ar-EG" sz="1600" kern="1200"/>
        </a:p>
      </dsp:txBody>
      <dsp:txXfrm>
        <a:off x="2788824" y="2591790"/>
        <a:ext cx="1252950" cy="673629"/>
      </dsp:txXfrm>
    </dsp:sp>
    <dsp:sp modelId="{CB7EC288-AC33-49A4-822C-BF55C0EAC2E1}">
      <dsp:nvSpPr>
        <dsp:cNvPr id="0" name=""/>
        <dsp:cNvSpPr/>
      </dsp:nvSpPr>
      <dsp:spPr>
        <a:xfrm rot="5400000">
          <a:off x="654543" y="2440223"/>
          <a:ext cx="1122715" cy="97676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r>
            <a:rPr lang="ar-EG" sz="1500" kern="1200" dirty="0" smtClean="0"/>
            <a:t>المسطحات الخضراء</a:t>
          </a:r>
          <a:endParaRPr lang="ar-EG" sz="1500" kern="1200" dirty="0"/>
        </a:p>
      </dsp:txBody>
      <dsp:txXfrm rot="-5400000">
        <a:off x="879731" y="2542203"/>
        <a:ext cx="672338" cy="772803"/>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9501DBD-130A-44B7-85DA-6004277069A2}" type="datetimeFigureOut">
              <a:rPr lang="ar-EG" smtClean="0"/>
              <a:t>23/01/1438</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6A1CC6D-74C1-4498-8205-98D5AA5D35CA}" type="slidenum">
              <a:rPr lang="ar-EG" smtClean="0"/>
              <a:t>‹#›</a:t>
            </a:fld>
            <a:endParaRPr lang="ar-EG"/>
          </a:p>
        </p:txBody>
      </p:sp>
    </p:spTree>
    <p:extLst>
      <p:ext uri="{BB962C8B-B14F-4D97-AF65-F5344CB8AC3E}">
        <p14:creationId xmlns:p14="http://schemas.microsoft.com/office/powerpoint/2010/main" val="30132709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56A1CC6D-74C1-4498-8205-98D5AA5D35CA}" type="slidenum">
              <a:rPr lang="ar-EG" smtClean="0"/>
              <a:t>42</a:t>
            </a:fld>
            <a:endParaRPr lang="ar-EG"/>
          </a:p>
        </p:txBody>
      </p:sp>
    </p:spTree>
    <p:extLst>
      <p:ext uri="{BB962C8B-B14F-4D97-AF65-F5344CB8AC3E}">
        <p14:creationId xmlns:p14="http://schemas.microsoft.com/office/powerpoint/2010/main" val="2957060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56A1CC6D-74C1-4498-8205-98D5AA5D35CA}" type="slidenum">
              <a:rPr lang="ar-EG" smtClean="0"/>
              <a:t>60</a:t>
            </a:fld>
            <a:endParaRPr lang="ar-EG"/>
          </a:p>
        </p:txBody>
      </p:sp>
    </p:spTree>
    <p:extLst>
      <p:ext uri="{BB962C8B-B14F-4D97-AF65-F5344CB8AC3E}">
        <p14:creationId xmlns:p14="http://schemas.microsoft.com/office/powerpoint/2010/main" val="208762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56A1CC6D-74C1-4498-8205-98D5AA5D35CA}" type="slidenum">
              <a:rPr lang="ar-EG" smtClean="0"/>
              <a:t>62</a:t>
            </a:fld>
            <a:endParaRPr lang="ar-EG"/>
          </a:p>
        </p:txBody>
      </p:sp>
    </p:spTree>
    <p:extLst>
      <p:ext uri="{BB962C8B-B14F-4D97-AF65-F5344CB8AC3E}">
        <p14:creationId xmlns:p14="http://schemas.microsoft.com/office/powerpoint/2010/main" val="44133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audio" Target="../media/audio1.wav"/><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0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0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0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0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0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0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0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0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0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0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1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1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1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2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2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2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2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2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2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3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3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3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3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3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3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3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3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4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4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4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4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4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4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4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4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4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4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5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5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5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5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5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5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5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5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5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5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6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6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6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6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6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6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6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6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6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6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7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7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7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7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7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7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7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7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7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7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8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8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8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8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8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8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8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8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8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8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9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9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9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9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9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9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9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9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9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19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0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0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0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0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0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0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0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0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0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0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1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1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1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2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3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3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3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3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3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3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3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4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4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audio" Target="../media/audio1.wav"/><Relationship Id="rId4" Type="http://schemas.openxmlformats.org/officeDocument/2006/relationships/image" Target="NULL"/></Relationships>
</file>

<file path=ppt/slides/_rels/slide4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4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4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4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4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4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4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5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5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5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5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5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5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5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5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5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audio" Target="../media/audio1.wav"/><Relationship Id="rId4" Type="http://schemas.openxmlformats.org/officeDocument/2006/relationships/image" Target="NULL"/></Relationships>
</file>

<file path=ppt/slides/_rels/slide6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6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audio" Target="../media/audio1.wav"/><Relationship Id="rId4" Type="http://schemas.openxmlformats.org/officeDocument/2006/relationships/image" Target="NULL"/></Relationships>
</file>

<file path=ppt/slides/_rels/slide6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6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6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6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6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6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6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7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7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7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7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7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7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7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7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7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8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8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8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8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8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8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8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8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8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9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9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audio" Target="../media/audio1.wav"/></Relationships>
</file>

<file path=ppt/slides/_rels/slide9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9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مجاميع نباتات الزينة</a:t>
            </a:r>
            <a:endParaRPr lang="ar-EG" dirty="0"/>
          </a:p>
        </p:txBody>
      </p:sp>
      <p:sp>
        <p:nvSpPr>
          <p:cNvPr id="3" name="Text Placeholder 2"/>
          <p:cNvSpPr>
            <a:spLocks noGrp="1"/>
          </p:cNvSpPr>
          <p:nvPr>
            <p:ph type="body" idx="1"/>
          </p:nvPr>
        </p:nvSpPr>
        <p:spPr/>
        <p:txBody>
          <a:bodyPr/>
          <a:lstStyle/>
          <a:p>
            <a:endParaRPr lang="ar-EG"/>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680194721"/>
              </p:ext>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4"/>
          <p:cNvSpPr>
            <a:spLocks noGrp="1"/>
          </p:cNvSpPr>
          <p:nvPr>
            <p:ph type="body" sz="quarter" idx="3"/>
          </p:nvPr>
        </p:nvSpPr>
        <p:spPr/>
        <p:txBody>
          <a:bodyPr/>
          <a:lstStyle/>
          <a:p>
            <a:endParaRPr lang="ar-EG"/>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1844258940"/>
              </p:ext>
            </p:extLst>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07815834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13"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Ficus</a:t>
            </a:r>
            <a:r>
              <a:rPr lang="en-US" dirty="0" smtClean="0"/>
              <a:t> </a:t>
            </a:r>
            <a:r>
              <a:rPr lang="en-US" dirty="0" err="1" smtClean="0"/>
              <a:t>nitida</a:t>
            </a:r>
            <a:endParaRPr lang="ar-EG" dirty="0"/>
          </a:p>
        </p:txBody>
      </p:sp>
      <p:sp>
        <p:nvSpPr>
          <p:cNvPr id="3" name="Text Placeholder 2"/>
          <p:cNvSpPr>
            <a:spLocks noGrp="1"/>
          </p:cNvSpPr>
          <p:nvPr>
            <p:ph type="body" idx="1"/>
          </p:nvPr>
        </p:nvSpPr>
        <p:spPr/>
        <p:txBody>
          <a:bodyPr/>
          <a:lstStyle/>
          <a:p>
            <a:r>
              <a:rPr lang="ar-EG" dirty="0" smtClean="0"/>
              <a:t>عقلة/هؤائي/</a:t>
            </a:r>
            <a:endParaRPr lang="ar-EG" dirty="0"/>
          </a:p>
        </p:txBody>
      </p:sp>
      <p:sp>
        <p:nvSpPr>
          <p:cNvPr id="5" name="Text Placeholder 4"/>
          <p:cNvSpPr>
            <a:spLocks noGrp="1"/>
          </p:cNvSpPr>
          <p:nvPr>
            <p:ph type="body" sz="quarter" idx="3"/>
          </p:nvPr>
        </p:nvSpPr>
        <p:spPr/>
        <p:txBody>
          <a:bodyPr/>
          <a:lstStyle/>
          <a:p>
            <a:r>
              <a:rPr lang="ar-EG" dirty="0" smtClean="0"/>
              <a:t>ربيع/صيف</a:t>
            </a:r>
            <a:endParaRPr lang="ar-EG" dirty="0"/>
          </a:p>
        </p:txBody>
      </p:sp>
      <p:pic>
        <p:nvPicPr>
          <p:cNvPr id="307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391633"/>
            <a:ext cx="4800601" cy="4471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724400" y="2362200"/>
            <a:ext cx="4419599" cy="4495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682179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C2EFFF"/>
                </a:solidFill>
                <a:latin typeface="Consolas,Italic"/>
              </a:rPr>
              <a:t>Lantana </a:t>
            </a:r>
            <a:r>
              <a:rPr lang="en-US" i="1" dirty="0" err="1">
                <a:solidFill>
                  <a:srgbClr val="C2EFFF"/>
                </a:solidFill>
                <a:latin typeface="Consolas,Italic"/>
              </a:rPr>
              <a:t>camara</a:t>
            </a:r>
            <a:endParaRPr lang="ar-EG" dirty="0"/>
          </a:p>
        </p:txBody>
      </p:sp>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76400"/>
            <a:ext cx="8472488" cy="4371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096297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6" y="381000"/>
            <a:ext cx="9144000" cy="1036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516720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176677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296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399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49618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(ر+ص)</a:t>
            </a:r>
            <a:endParaRPr lang="ar-EG" dirty="0"/>
          </a:p>
        </p:txBody>
      </p:sp>
      <p:pic>
        <p:nvPicPr>
          <p:cNvPr id="30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9263" y="1524000"/>
            <a:ext cx="5705475" cy="465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135304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928688"/>
            <a:ext cx="6048375"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2300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31" y="1528763"/>
            <a:ext cx="4343400" cy="5200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1" y="1528763"/>
            <a:ext cx="4724399" cy="532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133927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348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6988" y="-1119188"/>
            <a:ext cx="14277976" cy="9096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711342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358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38" y="-490538"/>
            <a:ext cx="12715876" cy="783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902242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بستاشيا بيضـاء </a:t>
            </a:r>
            <a:r>
              <a:rPr lang="en-US" dirty="0" err="1"/>
              <a:t>Adatoda</a:t>
            </a:r>
            <a:r>
              <a:rPr lang="en-US" dirty="0"/>
              <a:t> </a:t>
            </a:r>
            <a:r>
              <a:rPr lang="en-US" dirty="0" err="1"/>
              <a:t>vasica</a:t>
            </a:r>
            <a:endParaRPr lang="ar-EG" dirty="0"/>
          </a:p>
        </p:txBody>
      </p:sp>
      <p:sp>
        <p:nvSpPr>
          <p:cNvPr id="3" name="Rectangle 2"/>
          <p:cNvSpPr/>
          <p:nvPr/>
        </p:nvSpPr>
        <p:spPr>
          <a:xfrm>
            <a:off x="2286000" y="2567226"/>
            <a:ext cx="4572000" cy="1046440"/>
          </a:xfrm>
          <a:prstGeom prst="rect">
            <a:avLst/>
          </a:prstGeom>
        </p:spPr>
        <p:txBody>
          <a:bodyPr>
            <a:spAutoFit/>
          </a:bodyPr>
          <a:lstStyle/>
          <a:p>
            <a:r>
              <a:rPr lang="en-US" sz="4400" b="1" dirty="0">
                <a:solidFill>
                  <a:prstClr val="black"/>
                </a:solidFill>
                <a:ea typeface="+mj-ea"/>
                <a:cs typeface="+mj-cs"/>
              </a:rPr>
              <a:t> </a:t>
            </a:r>
            <a:br>
              <a:rPr lang="en-US" sz="4400" b="1" dirty="0">
                <a:solidFill>
                  <a:prstClr val="black"/>
                </a:solidFill>
                <a:ea typeface="+mj-ea"/>
                <a:cs typeface="+mj-cs"/>
              </a:rPr>
            </a:br>
            <a:endParaRPr lang="ar-EG" dirty="0"/>
          </a:p>
        </p:txBody>
      </p:sp>
      <p:pic>
        <p:nvPicPr>
          <p:cNvPr id="880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0763" y="1304925"/>
            <a:ext cx="4562475"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453719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09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341144"/>
            <a:ext cx="4343400" cy="436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343400" y="2286000"/>
            <a:ext cx="4800599"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148539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890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9213" y="-1443038"/>
            <a:ext cx="6505575" cy="9744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163602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 (طول العام) </a:t>
            </a:r>
            <a:endParaRPr lang="ar-EG" dirty="0"/>
          </a:p>
        </p:txBody>
      </p:sp>
      <p:pic>
        <p:nvPicPr>
          <p:cNvPr id="901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013" y="1528763"/>
            <a:ext cx="2847975" cy="380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170842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911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2213" y="1019175"/>
            <a:ext cx="4219575"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247084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921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5063" y="481013"/>
            <a:ext cx="4333875" cy="589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507451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Cestrum </a:t>
            </a:r>
            <a:r>
              <a:rPr lang="en-US" dirty="0" err="1" smtClean="0"/>
              <a:t>diurnum</a:t>
            </a:r>
            <a:r>
              <a:rPr lang="en-US" dirty="0" smtClean="0"/>
              <a:t> </a:t>
            </a:r>
            <a:endParaRPr lang="ar-EG" dirty="0"/>
          </a:p>
        </p:txBody>
      </p:sp>
      <p:pic>
        <p:nvPicPr>
          <p:cNvPr id="368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409825"/>
            <a:ext cx="2009775"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56" y="2209799"/>
            <a:ext cx="6172157"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6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2963" y="4909208"/>
            <a:ext cx="1747837" cy="130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351458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Cestrum </a:t>
            </a:r>
            <a:r>
              <a:rPr lang="en-US" dirty="0" err="1"/>
              <a:t>elegans</a:t>
            </a:r>
            <a:endParaRPr lang="ar-EG" dirty="0"/>
          </a:p>
        </p:txBody>
      </p:sp>
      <p:pic>
        <p:nvPicPr>
          <p:cNvPr id="378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981200"/>
            <a:ext cx="4524375"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8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752600"/>
            <a:ext cx="28194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8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4495800"/>
            <a:ext cx="8686800" cy="192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398274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Cestrum </a:t>
            </a:r>
            <a:r>
              <a:rPr lang="en-US" dirty="0" err="1"/>
              <a:t>aurantiacum</a:t>
            </a:r>
            <a:endParaRPr lang="ar-EG" dirty="0"/>
          </a:p>
        </p:txBody>
      </p:sp>
      <p:pic>
        <p:nvPicPr>
          <p:cNvPr id="389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9262" y="1949327"/>
            <a:ext cx="3538538" cy="4041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616632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3993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992007" y="2174875"/>
            <a:ext cx="297057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3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707120" y="2220912"/>
            <a:ext cx="1917584"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544133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Murraya</a:t>
            </a:r>
            <a:r>
              <a:rPr lang="en-US" dirty="0"/>
              <a:t> exotica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198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642487"/>
            <a:ext cx="4040188" cy="301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8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481420"/>
            <a:ext cx="4041775" cy="3338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056930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301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574790"/>
            <a:ext cx="4040188" cy="3151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011"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38032"/>
            <a:ext cx="4041775" cy="302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51012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12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8200" y="0"/>
            <a:ext cx="4495800" cy="716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833855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pic>
        <p:nvPicPr>
          <p:cNvPr id="409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3538" y="-1924050"/>
            <a:ext cx="12411076" cy="1070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601800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40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5963" y="1495425"/>
            <a:ext cx="5172075" cy="386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906788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Myrtus</a:t>
            </a:r>
            <a:r>
              <a:rPr lang="en-US" dirty="0"/>
              <a:t> </a:t>
            </a:r>
            <a:r>
              <a:rPr lang="en-US" dirty="0" err="1"/>
              <a:t>communis</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505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759577"/>
            <a:ext cx="4040188" cy="278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060" name="Picture 4"/>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38032"/>
            <a:ext cx="4041775" cy="302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980347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6082"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644224" y="2174875"/>
            <a:ext cx="3666139"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08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346049" y="2174875"/>
            <a:ext cx="2639727"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136876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710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726424"/>
            <a:ext cx="4040188" cy="2848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0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373947"/>
            <a:ext cx="4041775" cy="355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262197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813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362569"/>
            <a:ext cx="4040188" cy="357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140404" y="2174875"/>
            <a:ext cx="3051016"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224426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915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980135" y="2174875"/>
            <a:ext cx="2994317"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15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774765" y="2297112"/>
            <a:ext cx="3782295"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81317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219200"/>
          </a:xfrm>
        </p:spPr>
        <p:txBody>
          <a:bodyPr>
            <a:normAutofit fontScale="90000"/>
          </a:bodyPr>
          <a:lstStyle/>
          <a:p>
            <a:r>
              <a:rPr lang="ar-SA" b="1" dirty="0" smtClean="0"/>
              <a:t>أكوكانثيرا)</a:t>
            </a:r>
            <a:r>
              <a:rPr lang="en-US" b="1" dirty="0" smtClean="0"/>
              <a:t>) </a:t>
            </a:r>
            <a:r>
              <a:rPr lang="en-US" b="1" dirty="0" err="1"/>
              <a:t>Acokanthera</a:t>
            </a:r>
            <a:r>
              <a:rPr lang="en-US" b="1" dirty="0"/>
              <a:t> </a:t>
            </a:r>
            <a:r>
              <a:rPr lang="en-US" b="1" dirty="0" err="1"/>
              <a:t>spectabilis</a:t>
            </a:r>
            <a:r>
              <a:rPr lang="en-US" b="1" dirty="0"/>
              <a:t> </a:t>
            </a:r>
            <a:r>
              <a:rPr lang="en-US" dirty="0"/>
              <a:t/>
            </a:r>
            <a:br>
              <a:rPr lang="en-US" dirty="0"/>
            </a:b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9318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638626"/>
            <a:ext cx="4040188" cy="3023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318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283437" y="2174875"/>
            <a:ext cx="2764951"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090258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9421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504235"/>
            <a:ext cx="4040188" cy="329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421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570810"/>
            <a:ext cx="4041775" cy="315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794145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Senecio</a:t>
            </a:r>
            <a:r>
              <a:rPr lang="en-US" dirty="0"/>
              <a:t> </a:t>
            </a:r>
            <a:r>
              <a:rPr lang="en-US" dirty="0" err="1"/>
              <a:t>petasitis</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9523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117411" y="2947284"/>
            <a:ext cx="2719766" cy="2406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523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78987" y="2174875"/>
            <a:ext cx="3973851"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35460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Ficus</a:t>
            </a:r>
            <a:r>
              <a:rPr lang="en-US" dirty="0"/>
              <a:t> </a:t>
            </a:r>
            <a:r>
              <a:rPr lang="en-US" dirty="0" err="1"/>
              <a:t>hawaii</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14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648200" cy="4495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209800"/>
            <a:ext cx="4498975"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78260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9625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410718"/>
            <a:ext cx="4040188" cy="3479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25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82497" y="2220912"/>
            <a:ext cx="3966830"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571167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Aralia </a:t>
            </a:r>
            <a:r>
              <a:rPr lang="en-US" dirty="0" err="1"/>
              <a:t>papyrifera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9830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736059"/>
            <a:ext cx="4040188" cy="282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30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190125" y="2174875"/>
            <a:ext cx="2951575"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1920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9728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91589" y="2644214"/>
            <a:ext cx="3771409" cy="3012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04603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9933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146871" y="2174875"/>
            <a:ext cx="2660845"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331"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774103"/>
            <a:ext cx="4041775" cy="3017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827140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Sesbania</a:t>
            </a:r>
            <a:r>
              <a:rPr lang="en-US" dirty="0"/>
              <a:t> </a:t>
            </a:r>
            <a:r>
              <a:rPr lang="en-US" dirty="0" err="1" smtClean="0"/>
              <a:t>aegyptiaca</a:t>
            </a:r>
            <a:r>
              <a:rPr lang="ar-EG" dirty="0" smtClean="0"/>
              <a:t>سسبان مصري </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035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752023" y="3196073"/>
            <a:ext cx="1450542" cy="1908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846522" y="2174875"/>
            <a:ext cx="3638780"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833535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0137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1145366" y="2174875"/>
            <a:ext cx="2663856"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319932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 </a:t>
            </a:r>
            <a:r>
              <a:rPr lang="en-US" dirty="0"/>
              <a:t>Lagerstroemia </a:t>
            </a:r>
            <a:r>
              <a:rPr lang="en-US" dirty="0" err="1" smtClean="0"/>
              <a:t>indica</a:t>
            </a:r>
            <a:r>
              <a:rPr lang="ar-EG" dirty="0" smtClean="0"/>
              <a:t>تمر حنة افرنجي </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240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635266"/>
            <a:ext cx="4040188" cy="3030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03"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38032"/>
            <a:ext cx="4041775" cy="302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847118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34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945600" y="2174875"/>
            <a:ext cx="3063387"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2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438266" y="2174875"/>
            <a:ext cx="2455292"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49379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Mimosa </a:t>
            </a:r>
            <a:r>
              <a:rPr lang="en-US" dirty="0" err="1"/>
              <a:t>pudica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44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806614"/>
            <a:ext cx="4040188" cy="2687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51"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989004" y="2174875"/>
            <a:ext cx="3353817"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11980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5474"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714036"/>
            <a:ext cx="4040188" cy="2872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7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214742"/>
            <a:ext cx="4041775" cy="3871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81447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17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74874"/>
            <a:ext cx="4343400" cy="4683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343400" y="2286000"/>
            <a:ext cx="4800599"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213204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649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468538"/>
            <a:ext cx="4040188" cy="336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49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90026"/>
            <a:ext cx="4041775" cy="302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078126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1143000"/>
          </a:xfrm>
        </p:spPr>
        <p:txBody>
          <a:bodyPr/>
          <a:lstStyle/>
          <a:p>
            <a:r>
              <a:rPr lang="en-US" dirty="0" err="1"/>
              <a:t>Datura</a:t>
            </a:r>
            <a:r>
              <a:rPr lang="en-US" dirty="0"/>
              <a:t> </a:t>
            </a:r>
            <a:r>
              <a:rPr lang="en-US" dirty="0" err="1"/>
              <a:t>arborea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752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27103" y="2174875"/>
            <a:ext cx="3500382"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23"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41895"/>
            <a:ext cx="4041775" cy="3017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412366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854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641846"/>
            <a:ext cx="4040188" cy="3017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4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780208" y="2617073"/>
            <a:ext cx="3771409" cy="3066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08754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957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881698" y="2847769"/>
            <a:ext cx="3191192" cy="26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71"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169886" y="2174875"/>
            <a:ext cx="2992052"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472943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1059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059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888998" y="2341144"/>
            <a:ext cx="3553828" cy="361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713101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143000"/>
          </a:xfrm>
        </p:spPr>
        <p:txBody>
          <a:bodyPr>
            <a:normAutofit fontScale="90000"/>
          </a:bodyPr>
          <a:lstStyle/>
          <a:p>
            <a:r>
              <a:rPr lang="ar-SA" b="1" dirty="0"/>
              <a:t>التفلة – الدفلة </a:t>
            </a:r>
            <a:r>
              <a:rPr lang="en-US" b="1" dirty="0" err="1" smtClean="0"/>
              <a:t>Nerium</a:t>
            </a:r>
            <a:r>
              <a:rPr lang="en-US" b="1" dirty="0" smtClean="0"/>
              <a:t> </a:t>
            </a:r>
            <a:r>
              <a:rPr lang="en-US" b="1" dirty="0"/>
              <a:t>oleander </a:t>
            </a:r>
            <a:r>
              <a:rPr lang="en-US" dirty="0"/>
              <a:t/>
            </a:r>
            <a:br>
              <a:rPr lang="en-US" dirty="0"/>
            </a:b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17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226201" y="2693972"/>
            <a:ext cx="2502185" cy="2913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759324" y="3245831"/>
            <a:ext cx="1813177" cy="180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054416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8194"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641708"/>
            <a:ext cx="4040188" cy="3017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052184" y="2553745"/>
            <a:ext cx="3227456" cy="3193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449124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921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117411" y="2793487"/>
            <a:ext cx="2719766" cy="271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039840" y="2174875"/>
            <a:ext cx="3252144"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463495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4" name="Content Placeholder 3"/>
          <p:cNvSpPr>
            <a:spLocks noGrp="1"/>
          </p:cNvSpPr>
          <p:nvPr>
            <p:ph sz="half" idx="2"/>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524000"/>
            <a:ext cx="381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245866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تيفيـديـا</a:t>
            </a:r>
            <a:r>
              <a:rPr lang="en-US" b="1" dirty="0"/>
              <a:t> </a:t>
            </a:r>
            <a:r>
              <a:rPr lang="en-US" b="1" dirty="0" err="1"/>
              <a:t>Thevitea</a:t>
            </a:r>
            <a:r>
              <a:rPr lang="en-US" b="1" dirty="0"/>
              <a:t> </a:t>
            </a:r>
            <a:r>
              <a:rPr lang="en-US" b="1" dirty="0" err="1" smtClean="0"/>
              <a:t>nerifolia</a:t>
            </a:r>
            <a:r>
              <a:rPr lang="en-US" b="1" dirty="0"/>
              <a:t> </a:t>
            </a:r>
            <a:r>
              <a:rPr lang="en-US" dirty="0"/>
              <a:t/>
            </a:r>
            <a:br>
              <a:rPr lang="en-US" dirty="0"/>
            </a:br>
            <a:endParaRPr lang="ar-EG" dirty="0"/>
          </a:p>
        </p:txBody>
      </p:sp>
      <p:sp>
        <p:nvSpPr>
          <p:cNvPr id="3" name="Text Placeholder 2"/>
          <p:cNvSpPr>
            <a:spLocks noGrp="1"/>
          </p:cNvSpPr>
          <p:nvPr>
            <p:ph type="body" idx="1"/>
          </p:nvPr>
        </p:nvSpPr>
        <p:spPr/>
        <p:txBody>
          <a:bodyPr/>
          <a:lstStyle/>
          <a:p>
            <a:endParaRPr lang="ar-EG"/>
          </a:p>
        </p:txBody>
      </p:sp>
      <p:sp>
        <p:nvSpPr>
          <p:cNvPr id="4" name="Content Placeholder 3"/>
          <p:cNvSpPr>
            <a:spLocks noGrp="1"/>
          </p:cNvSpPr>
          <p:nvPr>
            <p:ph sz="half" idx="2"/>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417639"/>
            <a:ext cx="8610600" cy="521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06528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Ficus</a:t>
            </a:r>
            <a:r>
              <a:rPr lang="en-US" dirty="0"/>
              <a:t> </a:t>
            </a:r>
            <a:r>
              <a:rPr lang="en-US" dirty="0" err="1"/>
              <a:t>benjamina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819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1"/>
            <a:ext cx="9144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79063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229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74638"/>
            <a:ext cx="4362168" cy="585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4" y="274638"/>
            <a:ext cx="4498975" cy="6430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978618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331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208194" y="2174875"/>
            <a:ext cx="2538199"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306029" y="3146316"/>
            <a:ext cx="2719766" cy="2008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130934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4" name="Content Placeholder 3"/>
          <p:cNvSpPr>
            <a:spLocks noGrp="1"/>
          </p:cNvSpPr>
          <p:nvPr>
            <p:ph sz="half" idx="2"/>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143000"/>
            <a:ext cx="6096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533180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143000"/>
          </a:xfrm>
        </p:spPr>
        <p:txBody>
          <a:bodyPr>
            <a:normAutofit fontScale="90000"/>
          </a:bodyPr>
          <a:lstStyle/>
          <a:p>
            <a:r>
              <a:rPr lang="ar-SA" b="1" dirty="0"/>
              <a:t>بنت </a:t>
            </a:r>
            <a:r>
              <a:rPr lang="ar-SA" b="1" dirty="0" smtClean="0"/>
              <a:t>القنصل)</a:t>
            </a:r>
            <a:r>
              <a:rPr lang="en-US" b="1" dirty="0" smtClean="0"/>
              <a:t>) </a:t>
            </a:r>
            <a:r>
              <a:rPr lang="en-US" b="1" dirty="0"/>
              <a:t>Euphorbia </a:t>
            </a:r>
            <a:r>
              <a:rPr lang="en-US" b="1" dirty="0" err="1" smtClean="0"/>
              <a:t>pulecherrima</a:t>
            </a:r>
            <a:r>
              <a:rPr lang="en-US" b="1" dirty="0"/>
              <a:t> </a:t>
            </a:r>
            <a:r>
              <a:rPr lang="en-US" dirty="0"/>
              <a:t/>
            </a:r>
            <a:br>
              <a:rPr lang="en-US" dirty="0"/>
            </a:b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537833"/>
            <a:ext cx="4040188" cy="3225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806601"/>
            <a:ext cx="4041775" cy="268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721546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2050"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638626"/>
            <a:ext cx="4040188" cy="3023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63576"/>
            <a:ext cx="4041775" cy="2973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812176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3074"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583729" y="2174875"/>
            <a:ext cx="3787129"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961526" y="2514600"/>
            <a:ext cx="3408773" cy="313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605422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هيبسكس</a:t>
            </a:r>
            <a:r>
              <a:rPr lang="en-US" b="1" dirty="0"/>
              <a:t> Hibiscus rose – </a:t>
            </a:r>
            <a:r>
              <a:rPr lang="en-US" b="1" dirty="0" err="1"/>
              <a:t>sinensis</a:t>
            </a:r>
            <a:r>
              <a:rPr lang="en-US" b="1" dirty="0"/>
              <a:t> </a:t>
            </a:r>
            <a:r>
              <a:rPr lang="en-US" dirty="0"/>
              <a:t/>
            </a:r>
            <a:br>
              <a:rPr lang="en-US" dirty="0"/>
            </a:b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536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1535112"/>
            <a:ext cx="4497388" cy="532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343401" y="1417637"/>
            <a:ext cx="4800600" cy="5440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334347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638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76200" y="1417638"/>
            <a:ext cx="4421188" cy="544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497388" y="1143000"/>
            <a:ext cx="4570412"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472783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4" name="Content Placeholder 3"/>
          <p:cNvSpPr>
            <a:spLocks noGrp="1"/>
          </p:cNvSpPr>
          <p:nvPr>
            <p:ph sz="half" idx="2"/>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457200"/>
            <a:ext cx="8991600" cy="628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714786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4" name="Content Placeholder 3"/>
          <p:cNvSpPr>
            <a:spLocks noGrp="1"/>
          </p:cNvSpPr>
          <p:nvPr>
            <p:ph sz="half" idx="2"/>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6200"/>
            <a:ext cx="8991599"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938552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Ficus</a:t>
            </a:r>
            <a:r>
              <a:rPr lang="en-US" dirty="0"/>
              <a:t> </a:t>
            </a:r>
            <a:r>
              <a:rPr lang="en-US" dirty="0" err="1"/>
              <a:t>elastica</a:t>
            </a:r>
            <a:endParaRPr lang="ar-EG" dirty="0"/>
          </a:p>
        </p:txBody>
      </p:sp>
      <p:sp>
        <p:nvSpPr>
          <p:cNvPr id="3" name="Text Placeholder 2"/>
          <p:cNvSpPr>
            <a:spLocks noGrp="1"/>
          </p:cNvSpPr>
          <p:nvPr>
            <p:ph type="body" idx="1"/>
          </p:nvPr>
        </p:nvSpPr>
        <p:spPr/>
        <p:txBody>
          <a:bodyPr/>
          <a:lstStyle/>
          <a:p>
            <a:endParaRPr lang="ar-EG" dirty="0"/>
          </a:p>
        </p:txBody>
      </p:sp>
      <p:sp>
        <p:nvSpPr>
          <p:cNvPr id="5" name="Text Placeholder 4"/>
          <p:cNvSpPr>
            <a:spLocks noGrp="1"/>
          </p:cNvSpPr>
          <p:nvPr>
            <p:ph type="body" sz="quarter" idx="3"/>
          </p:nvPr>
        </p:nvSpPr>
        <p:spPr/>
        <p:txBody>
          <a:bodyPr/>
          <a:lstStyle/>
          <a:p>
            <a:endParaRPr lang="ar-EG" dirty="0"/>
          </a:p>
        </p:txBody>
      </p:sp>
      <p:sp>
        <p:nvSpPr>
          <p:cNvPr id="6" name="Content Placeholder 5"/>
          <p:cNvSpPr>
            <a:spLocks noGrp="1"/>
          </p:cNvSpPr>
          <p:nvPr>
            <p:ph sz="quarter" idx="4"/>
          </p:nvPr>
        </p:nvSpPr>
        <p:spPr/>
        <p:txBody>
          <a:bodyPr/>
          <a:lstStyle/>
          <a:p>
            <a:endParaRPr lang="ar-EG"/>
          </a:p>
        </p:txBody>
      </p:sp>
      <p:pic>
        <p:nvPicPr>
          <p:cNvPr id="921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9144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472562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4" name="Content Placeholder 3"/>
          <p:cNvSpPr>
            <a:spLocks noGrp="1"/>
          </p:cNvSpPr>
          <p:nvPr>
            <p:ph sz="half" idx="2"/>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9220200" cy="661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393613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4" name="Content Placeholder 3"/>
          <p:cNvSpPr>
            <a:spLocks noGrp="1"/>
          </p:cNvSpPr>
          <p:nvPr>
            <p:ph sz="half" idx="2"/>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38" y="152400"/>
            <a:ext cx="8924925"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573686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2150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198544"/>
            <a:ext cx="4040188" cy="390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76614" y="2174875"/>
            <a:ext cx="3978597"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522261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2253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648255"/>
            <a:ext cx="4040188" cy="3004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220711"/>
            <a:ext cx="4041775" cy="3859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05469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4" name="Content Placeholder 3"/>
          <p:cNvSpPr>
            <a:spLocks noGrp="1"/>
          </p:cNvSpPr>
          <p:nvPr>
            <p:ph sz="half" idx="2"/>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0"/>
            <a:ext cx="9001125" cy="693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646509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2457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4040188" cy="617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7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7388" y="609600"/>
            <a:ext cx="4646611"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762409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25602"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8763000" cy="6553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97574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Ipomoea </a:t>
            </a:r>
            <a:r>
              <a:rPr lang="en-US" dirty="0" err="1"/>
              <a:t>carnea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 y="1535112"/>
            <a:ext cx="4461056" cy="532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497388" y="1535111"/>
            <a:ext cx="4646611" cy="532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146882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20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6200" y="152400"/>
            <a:ext cx="4421188"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7388" y="152400"/>
            <a:ext cx="4570412"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431794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Spiraea</a:t>
            </a:r>
            <a:r>
              <a:rPr lang="en-US" dirty="0"/>
              <a:t> </a:t>
            </a:r>
            <a:r>
              <a:rPr lang="en-US" dirty="0" err="1"/>
              <a:t>chamaedryfolia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307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1417638"/>
            <a:ext cx="4290471" cy="544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290471" y="1417638"/>
            <a:ext cx="4853529" cy="536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005336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Ficus</a:t>
            </a:r>
            <a:r>
              <a:rPr lang="en-US" dirty="0"/>
              <a:t> </a:t>
            </a:r>
            <a:r>
              <a:rPr lang="en-US" dirty="0" err="1"/>
              <a:t>benghalensis</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024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86000"/>
            <a:ext cx="9144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260609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09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 y="274638"/>
            <a:ext cx="4729162" cy="658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729163" y="152400"/>
            <a:ext cx="4414837"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801291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Abutilon </a:t>
            </a:r>
            <a:r>
              <a:rPr lang="en-US" dirty="0" err="1"/>
              <a:t>hybridum</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12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1535113"/>
            <a:ext cx="4497388" cy="532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497388" y="1535113"/>
            <a:ext cx="4646611" cy="532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523256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14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 y="152400"/>
            <a:ext cx="4645025" cy="6705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74638"/>
            <a:ext cx="4498975" cy="658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822051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Atriplex</a:t>
            </a:r>
            <a:r>
              <a:rPr lang="en-US" dirty="0"/>
              <a:t> </a:t>
            </a:r>
            <a:r>
              <a:rPr lang="en-US" dirty="0" err="1"/>
              <a:t>lentiformis</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17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2" y="1535112"/>
            <a:ext cx="3962398" cy="532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1417638"/>
            <a:ext cx="5181599" cy="544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063785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8194"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74638"/>
            <a:ext cx="9144000" cy="650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842396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Jatropha</a:t>
            </a:r>
            <a:r>
              <a:rPr lang="en-US" dirty="0"/>
              <a:t> </a:t>
            </a:r>
            <a:r>
              <a:rPr lang="en-US" dirty="0" err="1" smtClean="0"/>
              <a:t>multifida</a:t>
            </a:r>
            <a:r>
              <a:rPr lang="ar-SA" dirty="0" smtClean="0"/>
              <a:t>جاتروفا </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921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1535112"/>
            <a:ext cx="4497388" cy="524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497388" y="1535111"/>
            <a:ext cx="4646612"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086179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0242"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152400"/>
            <a:ext cx="4645025"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152400"/>
            <a:ext cx="4498975"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05509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126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74638"/>
            <a:ext cx="4497388" cy="6583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7388" y="76200"/>
            <a:ext cx="4646611" cy="678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5543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pPr algn="r" rtl="1"/>
            <a:r>
              <a:rPr lang="ar-SA" dirty="0" smtClean="0"/>
              <a:t>الاستخدامات: </a:t>
            </a:r>
            <a:endParaRPr lang="ar-EG" dirty="0"/>
          </a:p>
        </p:txBody>
      </p:sp>
      <p:sp>
        <p:nvSpPr>
          <p:cNvPr id="6" name="Content Placeholder 5"/>
          <p:cNvSpPr>
            <a:spLocks noGrp="1"/>
          </p:cNvSpPr>
          <p:nvPr>
            <p:ph sz="quarter" idx="4"/>
          </p:nvPr>
        </p:nvSpPr>
        <p:spPr/>
        <p:txBody>
          <a:bodyPr/>
          <a:lstStyle/>
          <a:p>
            <a:endParaRPr lang="ar-EG" dirty="0"/>
          </a:p>
        </p:txBody>
      </p:sp>
      <p:pic>
        <p:nvPicPr>
          <p:cNvPr id="1229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537833"/>
            <a:ext cx="4040188" cy="3225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318734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بوتوسبورم</a:t>
            </a:r>
            <a:r>
              <a:rPr lang="en-US" b="1" dirty="0"/>
              <a:t> </a:t>
            </a:r>
            <a:r>
              <a:rPr lang="en-US" b="1" dirty="0" err="1"/>
              <a:t>Pittosporum</a:t>
            </a:r>
            <a:r>
              <a:rPr lang="en-US" b="1" dirty="0"/>
              <a:t> </a:t>
            </a:r>
            <a:r>
              <a:rPr lang="en-US" b="1" dirty="0" err="1"/>
              <a:t>tobira</a:t>
            </a:r>
            <a:r>
              <a:rPr lang="en-US" b="1" dirty="0"/>
              <a:t> </a:t>
            </a:r>
            <a:r>
              <a:rPr lang="en-US" dirty="0"/>
              <a:t/>
            </a:r>
            <a:br>
              <a:rPr lang="en-US" dirty="0"/>
            </a:br>
            <a:endParaRPr lang="ar-EG" dirty="0"/>
          </a:p>
        </p:txBody>
      </p:sp>
      <p:sp>
        <p:nvSpPr>
          <p:cNvPr id="3" name="Text Placeholder 2"/>
          <p:cNvSpPr>
            <a:spLocks noGrp="1"/>
          </p:cNvSpPr>
          <p:nvPr>
            <p:ph type="body" idx="1"/>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pic>
        <p:nvPicPr>
          <p:cNvPr id="5017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834129"/>
            <a:ext cx="4040188" cy="2632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17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51476"/>
            <a:ext cx="4041775" cy="2998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068352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Ficus</a:t>
            </a:r>
            <a:r>
              <a:rPr lang="en-US" dirty="0"/>
              <a:t> </a:t>
            </a:r>
            <a:r>
              <a:rPr lang="en-US" dirty="0" err="1"/>
              <a:t>lyrata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126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648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209801"/>
            <a:ext cx="4498975"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735173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1267"/>
                                        </p:tgtEl>
                                        <p:attrNameLst>
                                          <p:attrName>style.visibility</p:attrName>
                                        </p:attrNameLst>
                                      </p:cBhvr>
                                      <p:to>
                                        <p:strVal val="visible"/>
                                      </p:to>
                                    </p:set>
                                    <p:animEffect transition="in" filter="barn(inVertical)">
                                      <p:cBhvr>
                                        <p:cTn id="13"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1202"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907536" y="2174875"/>
            <a:ext cx="3139515"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03"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38032"/>
            <a:ext cx="4041775" cy="302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405742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22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27853" y="2318526"/>
            <a:ext cx="3698882" cy="3663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22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535087"/>
            <a:ext cx="4041775" cy="323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20897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32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417138"/>
            <a:ext cx="4040188" cy="3466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25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86117" y="2174875"/>
            <a:ext cx="3959591"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630970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Tabernaemontana</a:t>
            </a:r>
            <a:r>
              <a:rPr lang="en-US" dirty="0"/>
              <a:t> </a:t>
            </a:r>
            <a:r>
              <a:rPr lang="en-US" dirty="0" err="1"/>
              <a:t>coronaria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427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298728" y="3055847"/>
            <a:ext cx="2357131" cy="2189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27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762076" y="2980416"/>
            <a:ext cx="3807672" cy="2505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45467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رمان الزهور</a:t>
            </a:r>
            <a:r>
              <a:rPr lang="en-US" b="1" dirty="0"/>
              <a:t> </a:t>
            </a:r>
            <a:r>
              <a:rPr lang="en-US" b="1" dirty="0" err="1"/>
              <a:t>Punica</a:t>
            </a:r>
            <a:r>
              <a:rPr lang="en-US" b="1" dirty="0"/>
              <a:t> </a:t>
            </a:r>
            <a:r>
              <a:rPr lang="en-US" b="1" dirty="0" err="1"/>
              <a:t>granatum</a:t>
            </a:r>
            <a:r>
              <a:rPr lang="en-US" b="1" dirty="0"/>
              <a:t> </a:t>
            </a:r>
            <a:r>
              <a:rPr lang="en-US" dirty="0"/>
              <a:t/>
            </a:r>
            <a:br>
              <a:rPr lang="en-US" dirty="0"/>
            </a:b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09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990488" y="2793487"/>
            <a:ext cx="2973611" cy="271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338434"/>
            <a:ext cx="4041775" cy="3624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079482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122"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685800"/>
            <a:ext cx="4040188" cy="321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995786" y="-152400"/>
            <a:ext cx="334025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68639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614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51622" y="2174875"/>
            <a:ext cx="385134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881818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Acalypha</a:t>
            </a:r>
            <a:r>
              <a:rPr lang="en-US" dirty="0"/>
              <a:t> </a:t>
            </a:r>
            <a:r>
              <a:rPr lang="en-US" dirty="0" err="1"/>
              <a:t>wilkesiana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529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92219" y="2174875"/>
            <a:ext cx="3970150"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299" name="Picture 3"/>
          <p:cNvPicPr>
            <a:picLocks noGrp="1" noChangeAspect="1" noChangeArrowheads="1"/>
          </p:cNvPicPr>
          <p:nvPr>
            <p:ph sz="quarter" idx="4"/>
          </p:nvPr>
        </p:nvPicPr>
        <p:blipFill>
          <a:blip cstate="print">
            <a:extLst>
              <a:ext uri="{28A0092B-C50C-407E-A947-70E740481C1C}">
                <a14:useLocalDpi xmlns:a14="http://schemas.microsoft.com/office/drawing/2010/main" val="0"/>
              </a:ext>
            </a:extLst>
          </a:blip>
          <a:srcRect/>
          <a:stretch>
            <a:fillRect/>
          </a:stretch>
        </p:blipFill>
        <p:spPr bwMode="auto">
          <a:xfrm>
            <a:off x="4645025" y="2690026"/>
            <a:ext cx="4041775" cy="302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547204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632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5215" y="2174875"/>
            <a:ext cx="3964158"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32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041465" y="2174875"/>
            <a:ext cx="3248895"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36038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734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992007" y="2174875"/>
            <a:ext cx="297057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347"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180626" y="2174875"/>
            <a:ext cx="297057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288885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Ficus</a:t>
            </a:r>
            <a:r>
              <a:rPr lang="en-US" dirty="0"/>
              <a:t> </a:t>
            </a:r>
            <a:r>
              <a:rPr lang="en-US" dirty="0" err="1"/>
              <a:t>sycomorus</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2290"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286000"/>
            <a:ext cx="4497388" cy="457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2209800"/>
            <a:ext cx="464819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726569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837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2219" y="2174875"/>
            <a:ext cx="3970150"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37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538223"/>
            <a:ext cx="4041775" cy="3224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764343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Acalypha</a:t>
            </a:r>
            <a:r>
              <a:rPr lang="en-US" dirty="0"/>
              <a:t> </a:t>
            </a:r>
            <a:r>
              <a:rPr lang="en-US" dirty="0" err="1"/>
              <a:t>hispida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9394"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638626"/>
            <a:ext cx="4040188" cy="3023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39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180626" y="2174875"/>
            <a:ext cx="297057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614660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041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889086" y="2174875"/>
            <a:ext cx="3176415"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41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707045" y="2174875"/>
            <a:ext cx="3917735"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506889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Duranta</a:t>
            </a:r>
            <a:r>
              <a:rPr lang="en-US" dirty="0"/>
              <a:t> </a:t>
            </a:r>
            <a:r>
              <a:rPr lang="en-US" dirty="0" err="1"/>
              <a:t>plumeri</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144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881698" y="3105605"/>
            <a:ext cx="3191192" cy="2089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43"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38032"/>
            <a:ext cx="4041775" cy="302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156821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دورنتا ليموني</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246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316860" y="3313683"/>
            <a:ext cx="2320867" cy="1673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46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643176"/>
            <a:ext cx="4041775" cy="3014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92826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6349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643768"/>
            <a:ext cx="4040188" cy="3013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469110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Duranta</a:t>
            </a:r>
            <a:r>
              <a:rPr lang="en-US" dirty="0"/>
              <a:t> </a:t>
            </a:r>
            <a:r>
              <a:rPr lang="en-US" dirty="0" err="1"/>
              <a:t>plumeri</a:t>
            </a:r>
            <a:r>
              <a:rPr lang="en-US" dirty="0"/>
              <a:t> var. </a:t>
            </a:r>
            <a:r>
              <a:rPr lang="en-US" dirty="0" err="1"/>
              <a:t>variegata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451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521323"/>
            <a:ext cx="4040188" cy="3258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51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3188533"/>
            <a:ext cx="4041775" cy="1923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844267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553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588837" y="3272972"/>
            <a:ext cx="1776914" cy="1755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53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868114" y="3345347"/>
            <a:ext cx="1595596" cy="1610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1111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Dodonaea</a:t>
            </a:r>
            <a:r>
              <a:rPr lang="en-US" dirty="0"/>
              <a:t> </a:t>
            </a:r>
            <a:r>
              <a:rPr lang="en-US" dirty="0" err="1"/>
              <a:t>viscosa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656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64116" y="2341144"/>
            <a:ext cx="3626355" cy="361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564" name="Picture 4"/>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76614" y="2174875"/>
            <a:ext cx="3978597"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994609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758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992007" y="2174875"/>
            <a:ext cx="297057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587"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313085" y="2174875"/>
            <a:ext cx="2705654"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168849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يمكن تلخيص أهمية الأشجار في الأتي:</a:t>
            </a:r>
            <a:endParaRPr lang="ar-EG" dirty="0"/>
          </a:p>
        </p:txBody>
      </p:sp>
      <p:sp>
        <p:nvSpPr>
          <p:cNvPr id="3" name="Content Placeholder 2"/>
          <p:cNvSpPr>
            <a:spLocks noGrp="1"/>
          </p:cNvSpPr>
          <p:nvPr>
            <p:ph idx="1"/>
          </p:nvPr>
        </p:nvSpPr>
        <p:spPr>
          <a:xfrm>
            <a:off x="0" y="1600200"/>
            <a:ext cx="9144000" cy="5257800"/>
          </a:xfrm>
        </p:spPr>
        <p:txBody>
          <a:bodyPr>
            <a:normAutofit/>
          </a:bodyPr>
          <a:lstStyle/>
          <a:p>
            <a:pPr marL="0" indent="0" algn="r">
              <a:buNone/>
            </a:pPr>
            <a:r>
              <a:rPr lang="ar-EG" dirty="0" smtClean="0"/>
              <a:t>1</a:t>
            </a:r>
            <a:r>
              <a:rPr lang="ar-EG" sz="4000" dirty="0" smtClean="0"/>
              <a:t>- </a:t>
            </a:r>
            <a:r>
              <a:rPr lang="ar-EG" sz="4000" dirty="0"/>
              <a:t>تتميز الأشجار عادة بطبيعة نمو خاصة تختلف باختلاف مراحل نمو الشجرة وليس من السهل تعريف الأشجار غير أنه يمكن وصفها بأنها أضخم أفراد المملكة النباتية وأكبرها حجماً </a:t>
            </a:r>
          </a:p>
          <a:p>
            <a:pPr marL="0" indent="0" algn="r">
              <a:buNone/>
            </a:pPr>
            <a:r>
              <a:rPr lang="ar-EG" sz="4000" dirty="0"/>
              <a:t>2– وقد يبلغ بعض الأشجار وخصوصاً المخروطية ارتفاعاً كبيرا يقرب من المائة متر أو يزيد.</a:t>
            </a:r>
          </a:p>
          <a:p>
            <a:pPr marL="0" indent="0" algn="r">
              <a:buNone/>
            </a:pPr>
            <a:r>
              <a:rPr lang="ar-EG" sz="4000" dirty="0"/>
              <a:t>3 – كما أن أعمارها تختلف باختلاف الأنواع من بضع سنوات إلى آلاف السنين.</a:t>
            </a:r>
          </a:p>
          <a:p>
            <a:endParaRPr lang="ar-EG" dirty="0"/>
          </a:p>
        </p:txBody>
      </p:sp>
    </p:spTree>
    <p:extLst>
      <p:ext uri="{BB962C8B-B14F-4D97-AF65-F5344CB8AC3E}">
        <p14:creationId xmlns:p14="http://schemas.microsoft.com/office/powerpoint/2010/main" val="248983017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Morus</a:t>
            </a:r>
            <a:r>
              <a:rPr lang="en-US" dirty="0"/>
              <a:t> alba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3314"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209800"/>
            <a:ext cx="9220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161481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861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195137"/>
            <a:ext cx="4040188" cy="3910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1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69195" y="2174875"/>
            <a:ext cx="3993434"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720540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963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645390"/>
            <a:ext cx="4040188" cy="3010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963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306029" y="2549222"/>
            <a:ext cx="2719766" cy="3202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114489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Thuja</a:t>
            </a:r>
            <a:r>
              <a:rPr lang="en-US" dirty="0"/>
              <a:t> </a:t>
            </a:r>
            <a:r>
              <a:rPr lang="en-US" dirty="0" err="1"/>
              <a:t>orientalis</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065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708138"/>
            <a:ext cx="4040188" cy="288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065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38032"/>
            <a:ext cx="4041775" cy="302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917378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1682"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993352" y="2174875"/>
            <a:ext cx="296788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683"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588016"/>
            <a:ext cx="4041775" cy="3125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87368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270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460630"/>
            <a:ext cx="4040188" cy="337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707"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180626" y="2174875"/>
            <a:ext cx="297057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342034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73730"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1202943" y="2174875"/>
            <a:ext cx="2548702"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231046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Acacia </a:t>
            </a:r>
            <a:r>
              <a:rPr lang="en-US" dirty="0" err="1"/>
              <a:t>saligna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475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72907" y="2874909"/>
            <a:ext cx="3408773" cy="2551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75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29922"/>
            <a:ext cx="4041775" cy="3041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83319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7577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376885" y="2174875"/>
            <a:ext cx="2200818"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386524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Jasminum</a:t>
            </a:r>
            <a:r>
              <a:rPr lang="en-US" dirty="0"/>
              <a:t> </a:t>
            </a:r>
            <a:r>
              <a:rPr lang="en-US" dirty="0" err="1"/>
              <a:t>sambac</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680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426876"/>
            <a:ext cx="4040188" cy="3447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03"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180626" y="2373312"/>
            <a:ext cx="297057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691994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78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285851"/>
            <a:ext cx="4040188" cy="3729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827"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180626" y="2174875"/>
            <a:ext cx="297057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300908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Morus</a:t>
            </a:r>
            <a:r>
              <a:rPr lang="en-US" dirty="0"/>
              <a:t> </a:t>
            </a:r>
            <a:r>
              <a:rPr lang="en-US" dirty="0" err="1"/>
              <a:t>nigra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1433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635476"/>
            <a:ext cx="4040188" cy="3030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38032"/>
            <a:ext cx="4041775" cy="302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373718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Plumeria</a:t>
            </a:r>
            <a:r>
              <a:rPr lang="en-US" dirty="0"/>
              <a:t> alba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88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64116" y="2879433"/>
            <a:ext cx="3626355" cy="2542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851"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867930"/>
            <a:ext cx="4041775" cy="2565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909448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9874"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638626"/>
            <a:ext cx="4040188" cy="3023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987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279176" y="2174875"/>
            <a:ext cx="277347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014365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8089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646147"/>
            <a:ext cx="4040188" cy="3008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89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180626" y="2174875"/>
            <a:ext cx="2970573"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123743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t> </a:t>
            </a:r>
            <a:r>
              <a:rPr lang="en-US" dirty="0" err="1"/>
              <a:t>Clerodendron</a:t>
            </a:r>
            <a:r>
              <a:rPr lang="en-US" dirty="0"/>
              <a:t> </a:t>
            </a:r>
            <a:r>
              <a:rPr lang="en-US" dirty="0" err="1"/>
              <a:t>fragrans</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8192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951472" y="3634847"/>
            <a:ext cx="1051643" cy="103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23"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29922"/>
            <a:ext cx="4041775" cy="3041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267978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8294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792531"/>
            <a:ext cx="4040188" cy="2715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94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347739" y="2174875"/>
            <a:ext cx="2636347"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245544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8397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752023" y="3272972"/>
            <a:ext cx="1450542" cy="1755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97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940641" y="3272972"/>
            <a:ext cx="1450542" cy="1755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368004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Russelia</a:t>
            </a:r>
            <a:r>
              <a:rPr lang="en-US" dirty="0"/>
              <a:t> </a:t>
            </a:r>
            <a:r>
              <a:rPr lang="en-US" dirty="0" err="1"/>
              <a:t>juncea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8499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2799" y="2657784"/>
            <a:ext cx="3988990" cy="2985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99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39413"/>
            <a:ext cx="4041775" cy="302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53001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8601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640006"/>
            <a:ext cx="4040188" cy="30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601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530720"/>
            <a:ext cx="4041775" cy="3239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662369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8704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638626"/>
            <a:ext cx="4040188" cy="3023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428280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4" name="Content Placeholder 3"/>
          <p:cNvSpPr>
            <a:spLocks noGrp="1"/>
          </p:cNvSpPr>
          <p:nvPr>
            <p:ph sz="half" idx="2"/>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1776413"/>
            <a:ext cx="3600450"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585158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Carya</a:t>
            </a:r>
            <a:r>
              <a:rPr lang="en-US" dirty="0"/>
              <a:t> pecan</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536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9144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808089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Macadamia </a:t>
            </a:r>
            <a:r>
              <a:rPr lang="en-US" dirty="0" err="1"/>
              <a:t>ternifolia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638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1"/>
            <a:ext cx="9144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767197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Casimiro</a:t>
            </a:r>
            <a:r>
              <a:rPr lang="en-US" dirty="0"/>
              <a:t> </a:t>
            </a:r>
            <a:r>
              <a:rPr lang="en-US" dirty="0" err="1"/>
              <a:t>edulis</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1741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914399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871026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Carica</a:t>
            </a:r>
            <a:r>
              <a:rPr lang="en-US" dirty="0"/>
              <a:t> papaya</a:t>
            </a:r>
            <a:endParaRPr lang="ar-EG" dirty="0"/>
          </a:p>
        </p:txBody>
      </p:sp>
      <p:sp>
        <p:nvSpPr>
          <p:cNvPr id="3" name="Text Placeholder 2"/>
          <p:cNvSpPr>
            <a:spLocks noGrp="1"/>
          </p:cNvSpPr>
          <p:nvPr>
            <p:ph type="body" idx="1"/>
          </p:nvPr>
        </p:nvSpPr>
        <p:spPr/>
        <p:txBody>
          <a:bodyPr/>
          <a:lstStyle/>
          <a:p>
            <a:endParaRPr lang="ar-EG" dirty="0"/>
          </a:p>
        </p:txBody>
      </p:sp>
      <p:sp>
        <p:nvSpPr>
          <p:cNvPr id="5" name="Text Placeholder 4"/>
          <p:cNvSpPr>
            <a:spLocks noGrp="1"/>
          </p:cNvSpPr>
          <p:nvPr>
            <p:ph type="body" sz="quarter" idx="3"/>
          </p:nvPr>
        </p:nvSpPr>
        <p:spPr/>
        <p:txBody>
          <a:bodyPr/>
          <a:lstStyle/>
          <a:p>
            <a:endParaRPr lang="ar-EG" dirty="0"/>
          </a:p>
        </p:txBody>
      </p:sp>
      <p:pic>
        <p:nvPicPr>
          <p:cNvPr id="1843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5181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172580" y="2174874"/>
            <a:ext cx="3971419"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008864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Zizyphus</a:t>
            </a:r>
            <a:r>
              <a:rPr lang="en-US" dirty="0"/>
              <a:t> </a:t>
            </a:r>
            <a:r>
              <a:rPr lang="en-US" dirty="0" err="1"/>
              <a:t>spina-christi</a:t>
            </a:r>
            <a:endParaRPr lang="ar-EG" dirty="0"/>
          </a:p>
        </p:txBody>
      </p:sp>
      <p:sp>
        <p:nvSpPr>
          <p:cNvPr id="3" name="Text Placeholder 2"/>
          <p:cNvSpPr>
            <a:spLocks noGrp="1"/>
          </p:cNvSpPr>
          <p:nvPr>
            <p:ph type="body" idx="1"/>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pic>
        <p:nvPicPr>
          <p:cNvPr id="1945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74874"/>
            <a:ext cx="4648199"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5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133601"/>
            <a:ext cx="449897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756835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Cordia</a:t>
            </a:r>
            <a:r>
              <a:rPr lang="en-US" dirty="0"/>
              <a:t> </a:t>
            </a:r>
            <a:r>
              <a:rPr lang="en-US" dirty="0" err="1"/>
              <a:t>myxa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2150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33600"/>
            <a:ext cx="4495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19600" y="2209800"/>
            <a:ext cx="4724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224419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dirty="0"/>
          </a:p>
        </p:txBody>
      </p:sp>
      <p:sp>
        <p:nvSpPr>
          <p:cNvPr id="5" name="Text Placeholder 4"/>
          <p:cNvSpPr>
            <a:spLocks noGrp="1"/>
          </p:cNvSpPr>
          <p:nvPr>
            <p:ph type="body" sz="quarter" idx="3"/>
          </p:nvPr>
        </p:nvSpPr>
        <p:spPr/>
        <p:txBody>
          <a:bodyPr/>
          <a:lstStyle/>
          <a:p>
            <a:endParaRPr lang="ar-EG" dirty="0"/>
          </a:p>
        </p:txBody>
      </p:sp>
      <p:pic>
        <p:nvPicPr>
          <p:cNvPr id="2253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74874"/>
            <a:ext cx="53340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378556" y="2209800"/>
            <a:ext cx="3765444"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843541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23554"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209800"/>
            <a:ext cx="472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209801"/>
            <a:ext cx="4498975"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983396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prstClr val="black"/>
                </a:solidFill>
              </a:rPr>
              <a:t>تابع أهمية التشجير</a:t>
            </a:r>
            <a:endParaRPr lang="ar-EG" dirty="0"/>
          </a:p>
        </p:txBody>
      </p:sp>
      <p:sp>
        <p:nvSpPr>
          <p:cNvPr id="3" name="Content Placeholder 2"/>
          <p:cNvSpPr>
            <a:spLocks noGrp="1"/>
          </p:cNvSpPr>
          <p:nvPr>
            <p:ph idx="1"/>
          </p:nvPr>
        </p:nvSpPr>
        <p:spPr/>
        <p:txBody>
          <a:bodyPr>
            <a:normAutofit lnSpcReduction="10000"/>
          </a:bodyPr>
          <a:lstStyle/>
          <a:p>
            <a:pPr marL="0" indent="0" algn="r">
              <a:buNone/>
            </a:pPr>
            <a:r>
              <a:rPr lang="ar-EG" sz="3600" dirty="0" smtClean="0"/>
              <a:t>4- </a:t>
            </a:r>
            <a:r>
              <a:rPr lang="ar-EG" sz="3600" dirty="0"/>
              <a:t>تتميز الأشجار عن الشجيرات فى أن ارتفاعها عادة يزيد على أربعة أمتار ولها ساق واحدة وقمة محددة الشكل (التاج) .</a:t>
            </a:r>
          </a:p>
          <a:p>
            <a:pPr marL="0" indent="0" algn="r">
              <a:buNone/>
            </a:pPr>
            <a:r>
              <a:rPr lang="ar-EG" sz="3600" dirty="0" smtClean="0"/>
              <a:t>5- وتستعمل الأشجار كعنصر هام فى تنسيق الحدائق مفردة أو فى مجموعات منتظمة أو غير منتظمة لما تحوى من مختلف أنواع الجمال.</a:t>
            </a:r>
          </a:p>
          <a:p>
            <a:pPr marL="0" indent="0" algn="r">
              <a:buNone/>
            </a:pPr>
            <a:r>
              <a:rPr lang="ar-EG" sz="3600" dirty="0"/>
              <a:t>6 – مادة غنية فى يد المصمم </a:t>
            </a:r>
            <a:r>
              <a:rPr lang="ar-EG" sz="3600" dirty="0" smtClean="0"/>
              <a:t>يتلاعب بها </a:t>
            </a:r>
            <a:r>
              <a:rPr lang="ar-EG" sz="3600" dirty="0"/>
              <a:t>كيف شاء وشاء له الخيال </a:t>
            </a:r>
          </a:p>
          <a:p>
            <a:endParaRPr lang="ar-EG" dirty="0"/>
          </a:p>
        </p:txBody>
      </p:sp>
    </p:spTree>
    <p:extLst>
      <p:ext uri="{BB962C8B-B14F-4D97-AF65-F5344CB8AC3E}">
        <p14:creationId xmlns:p14="http://schemas.microsoft.com/office/powerpoint/2010/main" val="372823492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Eriobotrya</a:t>
            </a:r>
            <a:r>
              <a:rPr lang="en-US" dirty="0"/>
              <a:t> japonica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2457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648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7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133600"/>
            <a:ext cx="465137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33618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dirty="0"/>
          </a:p>
        </p:txBody>
      </p:sp>
      <p:pic>
        <p:nvPicPr>
          <p:cNvPr id="2560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74874"/>
            <a:ext cx="91440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427378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Nephelium</a:t>
            </a:r>
            <a:r>
              <a:rPr lang="en-US" dirty="0"/>
              <a:t> </a:t>
            </a:r>
            <a:r>
              <a:rPr lang="en-US" dirty="0" err="1"/>
              <a:t>tomentosa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dirty="0"/>
          </a:p>
        </p:txBody>
      </p:sp>
      <p:pic>
        <p:nvPicPr>
          <p:cNvPr id="2662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209800"/>
            <a:ext cx="4648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27"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286000"/>
            <a:ext cx="46513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315149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276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1"/>
            <a:ext cx="4648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133600"/>
            <a:ext cx="4498975"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326335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Terminalia</a:t>
            </a:r>
            <a:r>
              <a:rPr lang="en-US" dirty="0"/>
              <a:t> </a:t>
            </a:r>
            <a:r>
              <a:rPr lang="en-US" dirty="0" err="1"/>
              <a:t>catappa</a:t>
            </a:r>
            <a:endParaRPr lang="ar-EG" dirty="0"/>
          </a:p>
        </p:txBody>
      </p:sp>
      <p:sp>
        <p:nvSpPr>
          <p:cNvPr id="3" name="Text Placeholder 2"/>
          <p:cNvSpPr>
            <a:spLocks noGrp="1"/>
          </p:cNvSpPr>
          <p:nvPr>
            <p:ph type="body" idx="1"/>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pic>
        <p:nvPicPr>
          <p:cNvPr id="2867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648200"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209800"/>
            <a:ext cx="4498975"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047762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2969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724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9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209800"/>
            <a:ext cx="4498975"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986335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dirty="0"/>
          </a:p>
        </p:txBody>
      </p:sp>
      <p:sp>
        <p:nvSpPr>
          <p:cNvPr id="5" name="Text Placeholder 4"/>
          <p:cNvSpPr>
            <a:spLocks noGrp="1"/>
          </p:cNvSpPr>
          <p:nvPr>
            <p:ph type="body" sz="quarter" idx="3"/>
          </p:nvPr>
        </p:nvSpPr>
        <p:spPr/>
        <p:txBody>
          <a:bodyPr/>
          <a:lstStyle/>
          <a:p>
            <a:endParaRPr lang="ar-EG"/>
          </a:p>
        </p:txBody>
      </p:sp>
      <p:pic>
        <p:nvPicPr>
          <p:cNvPr id="30722"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133600"/>
            <a:ext cx="4648200" cy="472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209800"/>
            <a:ext cx="4498975"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408671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مجموعة الأشجار التي تزهر علي العظم</a:t>
            </a:r>
            <a:endParaRPr lang="ar-EG" dirty="0"/>
          </a:p>
        </p:txBody>
      </p:sp>
      <p:sp>
        <p:nvSpPr>
          <p:cNvPr id="3" name="Text Placeholder 2"/>
          <p:cNvSpPr>
            <a:spLocks noGrp="1"/>
          </p:cNvSpPr>
          <p:nvPr>
            <p:ph type="body" idx="1"/>
          </p:nvPr>
        </p:nvSpPr>
        <p:spPr/>
        <p:txBody>
          <a:bodyPr/>
          <a:lstStyle/>
          <a:p>
            <a:r>
              <a:rPr lang="en-US" dirty="0"/>
              <a:t>Jacaranda </a:t>
            </a:r>
            <a:r>
              <a:rPr lang="en-US" dirty="0" err="1"/>
              <a:t>acutifolia</a:t>
            </a:r>
            <a:endParaRPr lang="ar-EG" dirty="0"/>
          </a:p>
        </p:txBody>
      </p:sp>
      <p:sp>
        <p:nvSpPr>
          <p:cNvPr id="5" name="Text Placeholder 4"/>
          <p:cNvSpPr>
            <a:spLocks noGrp="1"/>
          </p:cNvSpPr>
          <p:nvPr>
            <p:ph type="body" sz="quarter" idx="3"/>
          </p:nvPr>
        </p:nvSpPr>
        <p:spPr/>
        <p:txBody>
          <a:bodyPr/>
          <a:lstStyle/>
          <a:p>
            <a:r>
              <a:rPr lang="ar-EG" dirty="0" smtClean="0"/>
              <a:t>(ب+ع) (ص+خ) خ</a:t>
            </a:r>
            <a:endParaRPr lang="ar-EG" dirty="0"/>
          </a:p>
        </p:txBody>
      </p:sp>
      <p:pic>
        <p:nvPicPr>
          <p:cNvPr id="3174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638626"/>
            <a:ext cx="4648200" cy="4219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7"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667000"/>
            <a:ext cx="4498975" cy="4190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588496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Jacaranda </a:t>
            </a:r>
            <a:r>
              <a:rPr lang="en-US" dirty="0" err="1"/>
              <a:t>ovalifolia</a:t>
            </a:r>
            <a:endParaRPr lang="ar-EG" dirty="0"/>
          </a:p>
        </p:txBody>
      </p:sp>
      <p:sp>
        <p:nvSpPr>
          <p:cNvPr id="3" name="Text Placeholder 2"/>
          <p:cNvSpPr>
            <a:spLocks noGrp="1"/>
          </p:cNvSpPr>
          <p:nvPr>
            <p:ph type="body" idx="1"/>
          </p:nvPr>
        </p:nvSpPr>
        <p:spPr/>
        <p:txBody>
          <a:bodyPr/>
          <a:lstStyle/>
          <a:p>
            <a:endParaRPr lang="ar-EG" dirty="0"/>
          </a:p>
        </p:txBody>
      </p:sp>
      <p:sp>
        <p:nvSpPr>
          <p:cNvPr id="5" name="Text Placeholder 4"/>
          <p:cNvSpPr>
            <a:spLocks noGrp="1"/>
          </p:cNvSpPr>
          <p:nvPr>
            <p:ph type="body" sz="quarter" idx="3"/>
          </p:nvPr>
        </p:nvSpPr>
        <p:spPr/>
        <p:txBody>
          <a:bodyPr/>
          <a:lstStyle/>
          <a:p>
            <a:r>
              <a:rPr lang="ar-EG" dirty="0"/>
              <a:t>(ب+ع) (ص+خ) خ</a:t>
            </a:r>
          </a:p>
          <a:p>
            <a:endParaRPr lang="ar-EG" dirty="0"/>
          </a:p>
        </p:txBody>
      </p:sp>
      <p:sp>
        <p:nvSpPr>
          <p:cNvPr id="6" name="Content Placeholder 5"/>
          <p:cNvSpPr>
            <a:spLocks noGrp="1"/>
          </p:cNvSpPr>
          <p:nvPr>
            <p:ph sz="quarter" idx="4"/>
          </p:nvPr>
        </p:nvSpPr>
        <p:spPr/>
        <p:txBody>
          <a:bodyPr/>
          <a:lstStyle/>
          <a:p>
            <a:endParaRPr lang="ar-EG"/>
          </a:p>
        </p:txBody>
      </p:sp>
      <p:pic>
        <p:nvPicPr>
          <p:cNvPr id="3277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9144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976369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Bombax</a:t>
            </a:r>
            <a:r>
              <a:rPr lang="en-US" dirty="0"/>
              <a:t> </a:t>
            </a:r>
            <a:r>
              <a:rPr lang="en-US" dirty="0" err="1"/>
              <a:t>malabaricum</a:t>
            </a:r>
            <a:endParaRPr lang="ar-EG" dirty="0"/>
          </a:p>
        </p:txBody>
      </p:sp>
      <p:sp>
        <p:nvSpPr>
          <p:cNvPr id="3" name="Text Placeholder 2"/>
          <p:cNvSpPr>
            <a:spLocks noGrp="1"/>
          </p:cNvSpPr>
          <p:nvPr>
            <p:ph type="body" idx="1"/>
          </p:nvPr>
        </p:nvSpPr>
        <p:spPr/>
        <p:txBody>
          <a:bodyPr/>
          <a:lstStyle/>
          <a:p>
            <a:endParaRPr lang="ar-EG" dirty="0"/>
          </a:p>
        </p:txBody>
      </p:sp>
      <p:sp>
        <p:nvSpPr>
          <p:cNvPr id="5" name="Text Placeholder 4"/>
          <p:cNvSpPr>
            <a:spLocks noGrp="1"/>
          </p:cNvSpPr>
          <p:nvPr>
            <p:ph type="body" sz="quarter" idx="3"/>
          </p:nvPr>
        </p:nvSpPr>
        <p:spPr/>
        <p:txBody>
          <a:bodyPr/>
          <a:lstStyle/>
          <a:p>
            <a:endParaRPr lang="ar-EG" dirty="0"/>
          </a:p>
        </p:txBody>
      </p:sp>
      <p:pic>
        <p:nvPicPr>
          <p:cNvPr id="3379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1"/>
            <a:ext cx="4800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9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852735" y="2209801"/>
            <a:ext cx="4291265"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0765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prstClr val="black"/>
                </a:solidFill>
              </a:rPr>
              <a:t>تابع أهمية التشجير</a:t>
            </a:r>
            <a:endParaRPr lang="ar-EG" dirty="0"/>
          </a:p>
        </p:txBody>
      </p:sp>
      <p:sp>
        <p:nvSpPr>
          <p:cNvPr id="3" name="Content Placeholder 2"/>
          <p:cNvSpPr>
            <a:spLocks noGrp="1"/>
          </p:cNvSpPr>
          <p:nvPr>
            <p:ph idx="1"/>
          </p:nvPr>
        </p:nvSpPr>
        <p:spPr>
          <a:xfrm>
            <a:off x="0" y="1524000"/>
            <a:ext cx="8991600" cy="5334000"/>
          </a:xfrm>
        </p:spPr>
        <p:txBody>
          <a:bodyPr>
            <a:normAutofit/>
          </a:bodyPr>
          <a:lstStyle/>
          <a:p>
            <a:pPr marL="0" indent="0" algn="r">
              <a:buNone/>
            </a:pPr>
            <a:r>
              <a:rPr lang="ar-EG" sz="3600" dirty="0"/>
              <a:t>7– كما أن الأشجار موضع جمال ثابت بالحدائق على مدار السنة وعلى مدى الأيام لا تحتاج إلى تغير أو تبديل بل هى باقية ما بقى بها الأجل حافظة لجمالها تضفيه على الحديقة عاما بعد عام بألوان مختلفة من جمال الطفولة إلى روعة الشباب إلى جلال الشيخوخة </a:t>
            </a:r>
          </a:p>
          <a:p>
            <a:pPr marL="0" indent="0" algn="r">
              <a:buNone/>
            </a:pPr>
            <a:r>
              <a:rPr lang="ar-EG" sz="3600" dirty="0"/>
              <a:t>8– فهى دائما مصدر يشع منه الهدوء ويوحى بالسكينة والأطمئنان</a:t>
            </a:r>
          </a:p>
          <a:p>
            <a:pPr marL="0" indent="0" algn="r">
              <a:buNone/>
            </a:pPr>
            <a:r>
              <a:rPr lang="ar-EG" sz="3600" dirty="0"/>
              <a:t>9-الأشجار فى المدينة تعمل على تقليل الضوضاء وتنقية الجو</a:t>
            </a:r>
            <a:r>
              <a:rPr lang="ar-EG" dirty="0"/>
              <a:t>. </a:t>
            </a:r>
          </a:p>
          <a:p>
            <a:pPr marL="0" indent="0">
              <a:buNone/>
            </a:pPr>
            <a:endParaRPr lang="ar-EG" dirty="0"/>
          </a:p>
        </p:txBody>
      </p:sp>
    </p:spTree>
    <p:extLst>
      <p:ext uri="{BB962C8B-B14F-4D97-AF65-F5344CB8AC3E}">
        <p14:creationId xmlns:p14="http://schemas.microsoft.com/office/powerpoint/2010/main" val="73156565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Chorisia</a:t>
            </a:r>
            <a:r>
              <a:rPr lang="en-US" dirty="0"/>
              <a:t> </a:t>
            </a:r>
            <a:r>
              <a:rPr lang="en-US" dirty="0" err="1"/>
              <a:t>speciosa</a:t>
            </a:r>
            <a:endParaRPr lang="ar-EG" dirty="0"/>
          </a:p>
        </p:txBody>
      </p:sp>
      <p:sp>
        <p:nvSpPr>
          <p:cNvPr id="3" name="Text Placeholder 2"/>
          <p:cNvSpPr>
            <a:spLocks noGrp="1"/>
          </p:cNvSpPr>
          <p:nvPr>
            <p:ph type="body" idx="1"/>
          </p:nvPr>
        </p:nvSpPr>
        <p:spPr/>
        <p:txBody>
          <a:bodyPr/>
          <a:lstStyle/>
          <a:p>
            <a:r>
              <a:rPr lang="ar-EG" dirty="0" smtClean="0"/>
              <a:t>ص+خ (كروي+مستدير)</a:t>
            </a:r>
            <a:endParaRPr lang="ar-EG" dirty="0"/>
          </a:p>
        </p:txBody>
      </p:sp>
      <p:sp>
        <p:nvSpPr>
          <p:cNvPr id="5" name="Text Placeholder 4"/>
          <p:cNvSpPr>
            <a:spLocks noGrp="1"/>
          </p:cNvSpPr>
          <p:nvPr>
            <p:ph type="body" sz="quarter" idx="3"/>
          </p:nvPr>
        </p:nvSpPr>
        <p:spPr/>
        <p:txBody>
          <a:bodyPr/>
          <a:lstStyle/>
          <a:p>
            <a:r>
              <a:rPr lang="ar-EG" dirty="0" smtClean="0"/>
              <a:t>ب</a:t>
            </a:r>
            <a:endParaRPr lang="ar-EG" dirty="0"/>
          </a:p>
        </p:txBody>
      </p:sp>
      <p:pic>
        <p:nvPicPr>
          <p:cNvPr id="3481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572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1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572001" y="2209800"/>
            <a:ext cx="4572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386400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35842"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209800"/>
            <a:ext cx="4648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84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209800"/>
            <a:ext cx="4498975"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79357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Bauhinia </a:t>
            </a:r>
            <a:r>
              <a:rPr lang="en-US" dirty="0" err="1"/>
              <a:t>purpurea</a:t>
            </a:r>
            <a:endParaRPr lang="ar-EG" dirty="0"/>
          </a:p>
        </p:txBody>
      </p:sp>
      <p:sp>
        <p:nvSpPr>
          <p:cNvPr id="3" name="Text Placeholder 2"/>
          <p:cNvSpPr>
            <a:spLocks noGrp="1"/>
          </p:cNvSpPr>
          <p:nvPr>
            <p:ph type="body" idx="1"/>
          </p:nvPr>
        </p:nvSpPr>
        <p:spPr/>
        <p:txBody>
          <a:bodyPr/>
          <a:lstStyle/>
          <a:p>
            <a:r>
              <a:rPr lang="ar-EG" dirty="0" smtClean="0"/>
              <a:t>ش+ر(ك+م)</a:t>
            </a:r>
            <a:endParaRPr lang="ar-EG" dirty="0"/>
          </a:p>
        </p:txBody>
      </p:sp>
      <p:sp>
        <p:nvSpPr>
          <p:cNvPr id="5" name="Text Placeholder 4"/>
          <p:cNvSpPr>
            <a:spLocks noGrp="1"/>
          </p:cNvSpPr>
          <p:nvPr>
            <p:ph type="body" sz="quarter" idx="3"/>
          </p:nvPr>
        </p:nvSpPr>
        <p:spPr/>
        <p:txBody>
          <a:bodyPr/>
          <a:lstStyle/>
          <a:p>
            <a:r>
              <a:rPr lang="ar-EG" dirty="0" smtClean="0"/>
              <a:t>ب+ع</a:t>
            </a:r>
            <a:endParaRPr lang="ar-EG" dirty="0"/>
          </a:p>
        </p:txBody>
      </p:sp>
      <p:pic>
        <p:nvPicPr>
          <p:cNvPr id="36866" name="Picture 2"/>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0" y="2209800"/>
            <a:ext cx="4800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67" name="Picture 3"/>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4800600" y="2174874"/>
            <a:ext cx="43434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800537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whoosh.wav"/>
          </p:stSnd>
        </p:sndAc>
      </p:transition>
    </mc:Choice>
    <mc:Fallback xmlns="">
      <p:transition spd="slow">
        <p:fade/>
        <p:sndAc>
          <p:stSnd>
            <p:snd r:embed="rId5" name="whoosh.wav"/>
          </p:stSnd>
        </p:sndAc>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Erythrina</a:t>
            </a:r>
            <a:r>
              <a:rPr lang="en-US" dirty="0"/>
              <a:t> </a:t>
            </a:r>
            <a:r>
              <a:rPr lang="en-US" dirty="0" err="1"/>
              <a:t>indica</a:t>
            </a:r>
            <a:endParaRPr lang="ar-EG" dirty="0"/>
          </a:p>
        </p:txBody>
      </p:sp>
      <p:sp>
        <p:nvSpPr>
          <p:cNvPr id="3" name="Text Placeholder 2"/>
          <p:cNvSpPr>
            <a:spLocks noGrp="1"/>
          </p:cNvSpPr>
          <p:nvPr>
            <p:ph type="body" idx="1"/>
          </p:nvPr>
        </p:nvSpPr>
        <p:spPr/>
        <p:txBody>
          <a:bodyPr/>
          <a:lstStyle/>
          <a:p>
            <a:r>
              <a:rPr lang="ar-EG" dirty="0" smtClean="0"/>
              <a:t>ش+ر</a:t>
            </a:r>
            <a:endParaRPr lang="ar-EG" dirty="0"/>
          </a:p>
        </p:txBody>
      </p:sp>
      <p:sp>
        <p:nvSpPr>
          <p:cNvPr id="5" name="Text Placeholder 4"/>
          <p:cNvSpPr>
            <a:spLocks noGrp="1"/>
          </p:cNvSpPr>
          <p:nvPr>
            <p:ph type="body" sz="quarter" idx="3"/>
          </p:nvPr>
        </p:nvSpPr>
        <p:spPr/>
        <p:txBody>
          <a:bodyPr/>
          <a:lstStyle/>
          <a:p>
            <a:r>
              <a:rPr lang="ar-EG" dirty="0" smtClean="0"/>
              <a:t>ب+ع</a:t>
            </a:r>
            <a:endParaRPr lang="ar-EG" dirty="0"/>
          </a:p>
        </p:txBody>
      </p:sp>
      <p:pic>
        <p:nvPicPr>
          <p:cNvPr id="37890"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209800"/>
            <a:ext cx="4648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89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209801"/>
            <a:ext cx="449897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952809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dirty="0"/>
          </a:p>
        </p:txBody>
      </p:sp>
      <p:sp>
        <p:nvSpPr>
          <p:cNvPr id="5" name="Text Placeholder 4"/>
          <p:cNvSpPr>
            <a:spLocks noGrp="1"/>
          </p:cNvSpPr>
          <p:nvPr>
            <p:ph type="body" sz="quarter" idx="3"/>
          </p:nvPr>
        </p:nvSpPr>
        <p:spPr/>
        <p:txBody>
          <a:bodyPr/>
          <a:lstStyle/>
          <a:p>
            <a:endParaRPr lang="ar-EG" dirty="0"/>
          </a:p>
        </p:txBody>
      </p:sp>
      <p:pic>
        <p:nvPicPr>
          <p:cNvPr id="38914"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209800"/>
            <a:ext cx="4648200"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91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645025" y="2209800"/>
            <a:ext cx="4498975"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968868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3993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209801"/>
            <a:ext cx="5029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3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031658" y="2174874"/>
            <a:ext cx="4112342"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341230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4096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457256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600" dirty="0" smtClean="0"/>
              <a:t>مجموعة الأشجار معراة البذور)</a:t>
            </a:r>
            <a:r>
              <a:rPr lang="en-US" sz="3600" dirty="0" smtClean="0"/>
              <a:t> ) </a:t>
            </a:r>
            <a:r>
              <a:rPr lang="ar-EG" sz="3600" dirty="0" smtClean="0"/>
              <a:t>الدرس العملي الثاني</a:t>
            </a:r>
            <a:endParaRPr lang="ar-EG" sz="3600" dirty="0"/>
          </a:p>
        </p:txBody>
      </p:sp>
      <p:sp>
        <p:nvSpPr>
          <p:cNvPr id="3" name="Text Placeholder 2"/>
          <p:cNvSpPr>
            <a:spLocks noGrp="1"/>
          </p:cNvSpPr>
          <p:nvPr>
            <p:ph type="body" idx="1"/>
          </p:nvPr>
        </p:nvSpPr>
        <p:spPr/>
        <p:txBody>
          <a:bodyPr/>
          <a:lstStyle/>
          <a:p>
            <a:r>
              <a:rPr lang="en-US" dirty="0"/>
              <a:t>Araucaria </a:t>
            </a:r>
            <a:r>
              <a:rPr lang="en-US" dirty="0" err="1"/>
              <a:t>excelsa</a:t>
            </a:r>
            <a:endParaRPr lang="ar-EG" dirty="0"/>
          </a:p>
        </p:txBody>
      </p:sp>
      <p:sp>
        <p:nvSpPr>
          <p:cNvPr id="5" name="Text Placeholder 4"/>
          <p:cNvSpPr>
            <a:spLocks noGrp="1"/>
          </p:cNvSpPr>
          <p:nvPr>
            <p:ph type="body" sz="quarter" idx="3"/>
          </p:nvPr>
        </p:nvSpPr>
        <p:spPr/>
        <p:txBody>
          <a:bodyPr/>
          <a:lstStyle/>
          <a:p>
            <a:r>
              <a:rPr lang="ar-EG" dirty="0" smtClean="0"/>
              <a:t>ب+ع (ص) ه ق</a:t>
            </a:r>
            <a:endParaRPr lang="ar-EG" dirty="0"/>
          </a:p>
        </p:txBody>
      </p:sp>
      <p:pic>
        <p:nvPicPr>
          <p:cNvPr id="4198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86000"/>
            <a:ext cx="4800600" cy="457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8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800600" y="2286000"/>
            <a:ext cx="4343400" cy="457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94620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4301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147455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Cupressus</a:t>
            </a:r>
            <a:r>
              <a:rPr lang="en-US" dirty="0"/>
              <a:t> </a:t>
            </a:r>
            <a:r>
              <a:rPr lang="en-US" dirty="0" err="1"/>
              <a:t>sempervirens</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r>
              <a:rPr lang="ar-EG" dirty="0" smtClean="0"/>
              <a:t>ب+ع (ص) ه ق</a:t>
            </a:r>
            <a:endParaRPr lang="ar-EG" dirty="0"/>
          </a:p>
        </p:txBody>
      </p:sp>
      <p:pic>
        <p:nvPicPr>
          <p:cNvPr id="4403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74874"/>
            <a:ext cx="47244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724400" y="2174874"/>
            <a:ext cx="44196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507636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prstClr val="black"/>
                </a:solidFill>
              </a:rPr>
              <a:t>تابع أهمية التشجير</a:t>
            </a:r>
            <a:endParaRPr lang="ar-EG" dirty="0"/>
          </a:p>
        </p:txBody>
      </p:sp>
      <p:sp>
        <p:nvSpPr>
          <p:cNvPr id="3" name="Content Placeholder 2"/>
          <p:cNvSpPr>
            <a:spLocks noGrp="1"/>
          </p:cNvSpPr>
          <p:nvPr>
            <p:ph idx="1"/>
          </p:nvPr>
        </p:nvSpPr>
        <p:spPr>
          <a:xfrm>
            <a:off x="0" y="1524000"/>
            <a:ext cx="8763000" cy="5334000"/>
          </a:xfrm>
        </p:spPr>
        <p:txBody>
          <a:bodyPr/>
          <a:lstStyle/>
          <a:p>
            <a:pPr marL="0" indent="0" algn="r">
              <a:buNone/>
            </a:pPr>
            <a:r>
              <a:rPr lang="ar-EG" sz="4000" dirty="0"/>
              <a:t>10- الأشجار المستخدمة للتظليل ببلادنا الشرقية الحارة لا يمكن تجاهل أهميتها وضرورتها لحماية الإنسان والحيوان من شدة حرارة الشمس وبالأخص صيفاً كما أنها تلطف الجو بما تنتجه من بخار ماء </a:t>
            </a:r>
          </a:p>
          <a:p>
            <a:pPr marL="0" indent="0" algn="r">
              <a:buNone/>
            </a:pPr>
            <a:r>
              <a:rPr lang="ar-EG" sz="4000" dirty="0"/>
              <a:t>11– هذا فضلا عن حمايتها للمدن من الزوابع الرملية والرياح الشديدة المحملة بالأتربة عندما تزرع كحزام أخضر حول المدينة أو كمصدر للرياح فى الجهات التى تهب منها الرياح.</a:t>
            </a:r>
          </a:p>
          <a:p>
            <a:pPr marL="0" indent="0">
              <a:buNone/>
            </a:pPr>
            <a:endParaRPr lang="ar-EG" dirty="0"/>
          </a:p>
        </p:txBody>
      </p:sp>
    </p:spTree>
    <p:extLst>
      <p:ext uri="{BB962C8B-B14F-4D97-AF65-F5344CB8AC3E}">
        <p14:creationId xmlns:p14="http://schemas.microsoft.com/office/powerpoint/2010/main" val="265041053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505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497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05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0" y="2209800"/>
            <a:ext cx="464819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190188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Pinus</a:t>
            </a:r>
            <a:r>
              <a:rPr lang="en-US" dirty="0"/>
              <a:t> </a:t>
            </a:r>
            <a:r>
              <a:rPr lang="en-US" dirty="0" err="1"/>
              <a:t>halepensis</a:t>
            </a:r>
            <a:endParaRPr lang="ar-EG" dirty="0"/>
          </a:p>
        </p:txBody>
      </p:sp>
      <p:sp>
        <p:nvSpPr>
          <p:cNvPr id="3" name="Text Placeholder 2"/>
          <p:cNvSpPr>
            <a:spLocks noGrp="1"/>
          </p:cNvSpPr>
          <p:nvPr>
            <p:ph type="body" idx="1"/>
          </p:nvPr>
        </p:nvSpPr>
        <p:spPr/>
        <p:txBody>
          <a:bodyPr/>
          <a:lstStyle/>
          <a:p>
            <a:r>
              <a:rPr lang="ar-EG" dirty="0" smtClean="0"/>
              <a:t>ه م</a:t>
            </a:r>
            <a:endParaRPr lang="ar-EG" dirty="0"/>
          </a:p>
        </p:txBody>
      </p:sp>
      <p:sp>
        <p:nvSpPr>
          <p:cNvPr id="5" name="Text Placeholder 4"/>
          <p:cNvSpPr>
            <a:spLocks noGrp="1"/>
          </p:cNvSpPr>
          <p:nvPr>
            <p:ph type="body" sz="quarter" idx="3"/>
          </p:nvPr>
        </p:nvSpPr>
        <p:spPr/>
        <p:txBody>
          <a:bodyPr/>
          <a:lstStyle/>
          <a:p>
            <a:r>
              <a:rPr lang="ar-EG" dirty="0" smtClean="0"/>
              <a:t>ب+ع (ص)</a:t>
            </a:r>
            <a:endParaRPr lang="ar-EG" dirty="0"/>
          </a:p>
        </p:txBody>
      </p:sp>
      <p:pic>
        <p:nvPicPr>
          <p:cNvPr id="46082"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209800"/>
            <a:ext cx="4497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08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1" y="2209800"/>
            <a:ext cx="4648200"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027334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4710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9144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763527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Taxodium</a:t>
            </a:r>
            <a:r>
              <a:rPr lang="en-US" dirty="0"/>
              <a:t> </a:t>
            </a:r>
            <a:r>
              <a:rPr lang="en-US" dirty="0" err="1"/>
              <a:t>distichum</a:t>
            </a:r>
            <a:endParaRPr lang="ar-EG" dirty="0"/>
          </a:p>
        </p:txBody>
      </p:sp>
      <p:sp>
        <p:nvSpPr>
          <p:cNvPr id="3" name="Text Placeholder 2"/>
          <p:cNvSpPr>
            <a:spLocks noGrp="1"/>
          </p:cNvSpPr>
          <p:nvPr>
            <p:ph type="body" idx="1"/>
          </p:nvPr>
        </p:nvSpPr>
        <p:spPr/>
        <p:txBody>
          <a:bodyPr/>
          <a:lstStyle/>
          <a:p>
            <a:r>
              <a:rPr lang="ar-EG" dirty="0" smtClean="0"/>
              <a:t>ص(ق)</a:t>
            </a:r>
            <a:endParaRPr lang="ar-EG" dirty="0"/>
          </a:p>
        </p:txBody>
      </p:sp>
      <p:sp>
        <p:nvSpPr>
          <p:cNvPr id="5" name="Text Placeholder 4"/>
          <p:cNvSpPr>
            <a:spLocks noGrp="1"/>
          </p:cNvSpPr>
          <p:nvPr>
            <p:ph type="body" sz="quarter" idx="3"/>
          </p:nvPr>
        </p:nvSpPr>
        <p:spPr/>
        <p:txBody>
          <a:bodyPr/>
          <a:lstStyle/>
          <a:p>
            <a:r>
              <a:rPr lang="ar-EG" dirty="0" smtClean="0"/>
              <a:t>ب+ع</a:t>
            </a:r>
            <a:endParaRPr lang="ar-EG" dirty="0"/>
          </a:p>
        </p:txBody>
      </p:sp>
      <p:pic>
        <p:nvPicPr>
          <p:cNvPr id="4813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74874"/>
            <a:ext cx="4495799" cy="475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0" y="2174874"/>
            <a:ext cx="4648199"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791626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4915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497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15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0" y="2209801"/>
            <a:ext cx="4648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507436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Casuarina</a:t>
            </a:r>
            <a:r>
              <a:rPr lang="en-US" dirty="0"/>
              <a:t> </a:t>
            </a:r>
            <a:r>
              <a:rPr lang="en-US" dirty="0" err="1"/>
              <a:t>equistifolia</a:t>
            </a:r>
            <a:endParaRPr lang="ar-EG" dirty="0"/>
          </a:p>
        </p:txBody>
      </p:sp>
      <p:sp>
        <p:nvSpPr>
          <p:cNvPr id="3" name="Text Placeholder 2"/>
          <p:cNvSpPr>
            <a:spLocks noGrp="1"/>
          </p:cNvSpPr>
          <p:nvPr>
            <p:ph type="body" idx="1"/>
          </p:nvPr>
        </p:nvSpPr>
        <p:spPr/>
        <p:txBody>
          <a:bodyPr/>
          <a:lstStyle/>
          <a:p>
            <a:r>
              <a:rPr lang="ar-EG" dirty="0" smtClean="0"/>
              <a:t>ق</a:t>
            </a:r>
            <a:endParaRPr lang="ar-EG" dirty="0"/>
          </a:p>
        </p:txBody>
      </p:sp>
      <p:sp>
        <p:nvSpPr>
          <p:cNvPr id="5" name="Text Placeholder 4"/>
          <p:cNvSpPr>
            <a:spLocks noGrp="1"/>
          </p:cNvSpPr>
          <p:nvPr>
            <p:ph type="body" sz="quarter" idx="3"/>
          </p:nvPr>
        </p:nvSpPr>
        <p:spPr/>
        <p:txBody>
          <a:bodyPr/>
          <a:lstStyle/>
          <a:p>
            <a:r>
              <a:rPr lang="ar-EG" dirty="0" smtClean="0"/>
              <a:t>ب+ع (ص)</a:t>
            </a:r>
            <a:endParaRPr lang="ar-EG" dirty="0"/>
          </a:p>
        </p:txBody>
      </p:sp>
      <p:pic>
        <p:nvPicPr>
          <p:cNvPr id="532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74874"/>
            <a:ext cx="48768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25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876800" y="2174874"/>
            <a:ext cx="42672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652102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427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0"/>
            <a:ext cx="454046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27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572000" y="-1143000"/>
            <a:ext cx="4572000" cy="8000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973038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Eucalyptus </a:t>
            </a:r>
            <a:r>
              <a:rPr lang="en-US" dirty="0" err="1"/>
              <a:t>citriodora</a:t>
            </a:r>
            <a:endParaRPr lang="ar-EG" dirty="0"/>
          </a:p>
        </p:txBody>
      </p:sp>
      <p:sp>
        <p:nvSpPr>
          <p:cNvPr id="3" name="Text Placeholder 2"/>
          <p:cNvSpPr>
            <a:spLocks noGrp="1"/>
          </p:cNvSpPr>
          <p:nvPr>
            <p:ph type="body" idx="1"/>
          </p:nvPr>
        </p:nvSpPr>
        <p:spPr/>
        <p:txBody>
          <a:bodyPr/>
          <a:lstStyle/>
          <a:p>
            <a:r>
              <a:rPr lang="ar-EG" dirty="0" smtClean="0"/>
              <a:t>ق</a:t>
            </a:r>
            <a:endParaRPr lang="ar-EG" dirty="0"/>
          </a:p>
        </p:txBody>
      </p:sp>
      <p:sp>
        <p:nvSpPr>
          <p:cNvPr id="5" name="Text Placeholder 4"/>
          <p:cNvSpPr>
            <a:spLocks noGrp="1"/>
          </p:cNvSpPr>
          <p:nvPr>
            <p:ph type="body" sz="quarter" idx="3"/>
          </p:nvPr>
        </p:nvSpPr>
        <p:spPr/>
        <p:txBody>
          <a:bodyPr/>
          <a:lstStyle/>
          <a:p>
            <a:r>
              <a:rPr lang="ar-EG" dirty="0" smtClean="0"/>
              <a:t>ب+ع (ص)</a:t>
            </a:r>
            <a:endParaRPr lang="ar-EG" dirty="0"/>
          </a:p>
        </p:txBody>
      </p:sp>
      <p:pic>
        <p:nvPicPr>
          <p:cNvPr id="5529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1"/>
            <a:ext cx="4419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29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19600" y="2209800"/>
            <a:ext cx="4724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28531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Eucalyptus </a:t>
            </a:r>
            <a:r>
              <a:rPr lang="en-US" dirty="0" err="1"/>
              <a:t>globulus</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6322"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174874"/>
            <a:ext cx="44196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32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19600" y="2209800"/>
            <a:ext cx="4724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986778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5734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9144000"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50066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prstClr val="black"/>
                </a:solidFill>
              </a:rPr>
              <a:t>تابع أهمية التشجير</a:t>
            </a:r>
            <a:endParaRPr lang="ar-EG" dirty="0"/>
          </a:p>
        </p:txBody>
      </p:sp>
      <p:sp>
        <p:nvSpPr>
          <p:cNvPr id="3" name="Content Placeholder 2"/>
          <p:cNvSpPr>
            <a:spLocks noGrp="1"/>
          </p:cNvSpPr>
          <p:nvPr>
            <p:ph idx="1"/>
          </p:nvPr>
        </p:nvSpPr>
        <p:spPr>
          <a:xfrm>
            <a:off x="152400" y="1600200"/>
            <a:ext cx="8991600" cy="5105400"/>
          </a:xfrm>
        </p:spPr>
        <p:txBody>
          <a:bodyPr>
            <a:normAutofit/>
          </a:bodyPr>
          <a:lstStyle/>
          <a:p>
            <a:pPr marL="0" indent="0" algn="r">
              <a:buNone/>
            </a:pPr>
            <a:r>
              <a:rPr lang="ar-EG" dirty="0">
                <a:solidFill>
                  <a:srgbClr val="92D050"/>
                </a:solidFill>
              </a:rPr>
              <a:t>12- ونظراً لان الأشجار غنية فى صفاتها البنائية فهذا يجعلها ذات أهمية كبيرة فى أعمال التنسيق فهى تمنع الملل عن منظر نباتات قصيرة إذا زرعت الأشجار معها وتكسب الأشجار مهدلة الأفرع والأوراق الناظر إليها راحة فكرية وقد لوحظ فى تصميم وتنسيق حدائق كثيرة من المدارس المهتمة بالدراسات السيكولوجية والفكرية وتزرع حدائقها من الأشجار كل ما يوحى بالهدوء والتأمل.</a:t>
            </a:r>
          </a:p>
          <a:p>
            <a:pPr marL="0" indent="0" algn="r">
              <a:buNone/>
            </a:pPr>
            <a:r>
              <a:rPr lang="ar-EG" dirty="0">
                <a:solidFill>
                  <a:schemeClr val="tx2">
                    <a:lumMod val="60000"/>
                    <a:lumOff val="40000"/>
                  </a:schemeClr>
                </a:solidFill>
              </a:rPr>
              <a:t>13- تقلل من ضجيج المدينة إلى أى مكان حيث يتوفر الهدوء والتأمل. وقد أصبحت الحاجة ماسة إلى البعد عن الضجيج المدينة إلى أى مكان حيث يتوفر الهدوء ولا يتوفر ذلك إلا فى الحدائق العامة حيث تساعد الشجيرات والأشجار على إمتصاص الضجيج.</a:t>
            </a:r>
          </a:p>
          <a:p>
            <a:endParaRPr lang="ar-EG" dirty="0"/>
          </a:p>
        </p:txBody>
      </p:sp>
    </p:spTree>
    <p:extLst>
      <p:ext uri="{BB962C8B-B14F-4D97-AF65-F5344CB8AC3E}">
        <p14:creationId xmlns:p14="http://schemas.microsoft.com/office/powerpoint/2010/main" val="326761406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Tamarix</a:t>
            </a:r>
            <a:r>
              <a:rPr lang="en-US" dirty="0"/>
              <a:t> </a:t>
            </a:r>
            <a:r>
              <a:rPr lang="en-US" dirty="0" err="1"/>
              <a:t>articulata</a:t>
            </a:r>
            <a:endParaRPr lang="ar-EG" dirty="0"/>
          </a:p>
        </p:txBody>
      </p:sp>
      <p:sp>
        <p:nvSpPr>
          <p:cNvPr id="3" name="Text Placeholder 2"/>
          <p:cNvSpPr>
            <a:spLocks noGrp="1"/>
          </p:cNvSpPr>
          <p:nvPr>
            <p:ph type="body" idx="1"/>
          </p:nvPr>
        </p:nvSpPr>
        <p:spPr/>
        <p:txBody>
          <a:bodyPr/>
          <a:lstStyle/>
          <a:p>
            <a:r>
              <a:rPr lang="ar-EG" dirty="0" smtClean="0"/>
              <a:t>ق</a:t>
            </a:r>
            <a:endParaRPr lang="ar-EG" dirty="0"/>
          </a:p>
        </p:txBody>
      </p:sp>
      <p:sp>
        <p:nvSpPr>
          <p:cNvPr id="5" name="Text Placeholder 4"/>
          <p:cNvSpPr>
            <a:spLocks noGrp="1"/>
          </p:cNvSpPr>
          <p:nvPr>
            <p:ph type="body" sz="quarter" idx="3"/>
          </p:nvPr>
        </p:nvSpPr>
        <p:spPr/>
        <p:txBody>
          <a:bodyPr/>
          <a:lstStyle/>
          <a:p>
            <a:r>
              <a:rPr lang="ar-EG" dirty="0" smtClean="0"/>
              <a:t>ع (ص)</a:t>
            </a:r>
            <a:endParaRPr lang="ar-EG" dirty="0"/>
          </a:p>
        </p:txBody>
      </p:sp>
      <p:pic>
        <p:nvPicPr>
          <p:cNvPr id="58370" name="Picture 2"/>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0" y="2057401"/>
            <a:ext cx="4497388"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371" name="Picture 3"/>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4495800" y="2174874"/>
            <a:ext cx="46482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214921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whoosh.wav"/>
          </p:stSnd>
        </p:sndAc>
      </p:transition>
    </mc:Choice>
    <mc:Fallback xmlns="">
      <p:transition spd="slow">
        <p:fade/>
        <p:sndAc>
          <p:stSnd>
            <p:snd r:embed="rId5" name="whoosh.wav"/>
          </p:stSnd>
        </p:sndAc>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59394"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44958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39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495801" y="0"/>
            <a:ext cx="4648200" cy="708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607494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Salix </a:t>
            </a:r>
            <a:r>
              <a:rPr lang="en-US" dirty="0" err="1"/>
              <a:t>safsaf</a:t>
            </a:r>
            <a:endParaRPr lang="ar-EG" dirty="0"/>
          </a:p>
        </p:txBody>
      </p:sp>
      <p:sp>
        <p:nvSpPr>
          <p:cNvPr id="3" name="Text Placeholder 2"/>
          <p:cNvSpPr>
            <a:spLocks noGrp="1"/>
          </p:cNvSpPr>
          <p:nvPr>
            <p:ph type="body" idx="1"/>
          </p:nvPr>
        </p:nvSpPr>
        <p:spPr/>
        <p:txBody>
          <a:bodyPr/>
          <a:lstStyle/>
          <a:p>
            <a:r>
              <a:rPr lang="ar-EG" dirty="0" smtClean="0"/>
              <a:t>ق</a:t>
            </a:r>
            <a:endParaRPr lang="ar-EG" dirty="0"/>
          </a:p>
        </p:txBody>
      </p:sp>
      <p:sp>
        <p:nvSpPr>
          <p:cNvPr id="5" name="Text Placeholder 4"/>
          <p:cNvSpPr>
            <a:spLocks noGrp="1"/>
          </p:cNvSpPr>
          <p:nvPr>
            <p:ph type="body" sz="quarter" idx="3"/>
          </p:nvPr>
        </p:nvSpPr>
        <p:spPr/>
        <p:txBody>
          <a:bodyPr/>
          <a:lstStyle/>
          <a:p>
            <a:r>
              <a:rPr lang="ar-EG" dirty="0" smtClean="0"/>
              <a:t>ع (ر+ص)</a:t>
            </a:r>
            <a:endParaRPr lang="ar-EG" dirty="0"/>
          </a:p>
        </p:txBody>
      </p:sp>
      <p:pic>
        <p:nvPicPr>
          <p:cNvPr id="60418" name="Picture 2"/>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2209800"/>
            <a:ext cx="46497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419" name="Picture 3"/>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4495801" y="2209800"/>
            <a:ext cx="4648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909441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whoosh.wav"/>
          </p:stSnd>
        </p:sndAc>
      </p:transition>
    </mc:Choice>
    <mc:Fallback xmlns="">
      <p:transition spd="slow">
        <p:fade/>
        <p:sndAc>
          <p:stSnd>
            <p:snd r:embed="rId5" name="whoosh.wav"/>
          </p:stSnd>
        </p:sndAc>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مجموعة الأشجار ذات الأوراق المركبة الريشية المتضاعفة</a:t>
            </a:r>
            <a:endParaRPr lang="ar-EG" dirty="0"/>
          </a:p>
        </p:txBody>
      </p:sp>
      <p:sp>
        <p:nvSpPr>
          <p:cNvPr id="3" name="Text Placeholder 2"/>
          <p:cNvSpPr>
            <a:spLocks noGrp="1"/>
          </p:cNvSpPr>
          <p:nvPr>
            <p:ph type="body" idx="1"/>
          </p:nvPr>
        </p:nvSpPr>
        <p:spPr/>
        <p:txBody>
          <a:bodyPr/>
          <a:lstStyle/>
          <a:p>
            <a:r>
              <a:rPr lang="en-US" dirty="0" smtClean="0"/>
              <a:t>Jacaranda </a:t>
            </a:r>
            <a:r>
              <a:rPr lang="en-US" dirty="0" err="1"/>
              <a:t>acutifolia</a:t>
            </a:r>
            <a:endParaRPr lang="ar-EG" dirty="0"/>
          </a:p>
        </p:txBody>
      </p:sp>
      <p:sp>
        <p:nvSpPr>
          <p:cNvPr id="5" name="Text Placeholder 4"/>
          <p:cNvSpPr>
            <a:spLocks noGrp="1"/>
          </p:cNvSpPr>
          <p:nvPr>
            <p:ph type="body" sz="quarter" idx="3"/>
          </p:nvPr>
        </p:nvSpPr>
        <p:spPr/>
        <p:txBody>
          <a:bodyPr/>
          <a:lstStyle/>
          <a:p>
            <a:r>
              <a:rPr lang="ar-EG" dirty="0" smtClean="0"/>
              <a:t>جكرندا</a:t>
            </a:r>
            <a:endParaRPr lang="ar-EG" dirty="0"/>
          </a:p>
        </p:txBody>
      </p:sp>
      <p:pic>
        <p:nvPicPr>
          <p:cNvPr id="6144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638626"/>
            <a:ext cx="4497388" cy="4219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43"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2554676"/>
            <a:ext cx="4876799" cy="4303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56277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246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46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0"/>
            <a:ext cx="44989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82458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Jacaranda </a:t>
            </a:r>
            <a:r>
              <a:rPr lang="en-US" dirty="0" err="1"/>
              <a:t>ovalifolia</a:t>
            </a:r>
            <a:endParaRPr lang="ar-EG" dirty="0"/>
          </a:p>
        </p:txBody>
      </p:sp>
      <p:sp>
        <p:nvSpPr>
          <p:cNvPr id="3" name="Text Placeholder 2"/>
          <p:cNvSpPr>
            <a:spLocks noGrp="1"/>
          </p:cNvSpPr>
          <p:nvPr>
            <p:ph type="body" idx="1"/>
          </p:nvPr>
        </p:nvSpPr>
        <p:spPr/>
        <p:txBody>
          <a:bodyPr/>
          <a:lstStyle/>
          <a:p>
            <a:r>
              <a:rPr lang="ar-EG" dirty="0" smtClean="0"/>
              <a:t>خ</a:t>
            </a:r>
            <a:endParaRPr lang="ar-EG" dirty="0"/>
          </a:p>
        </p:txBody>
      </p:sp>
      <p:sp>
        <p:nvSpPr>
          <p:cNvPr id="5" name="Text Placeholder 4"/>
          <p:cNvSpPr>
            <a:spLocks noGrp="1"/>
          </p:cNvSpPr>
          <p:nvPr>
            <p:ph type="body" sz="quarter" idx="3"/>
          </p:nvPr>
        </p:nvSpPr>
        <p:spPr/>
        <p:txBody>
          <a:bodyPr/>
          <a:lstStyle/>
          <a:p>
            <a:r>
              <a:rPr lang="ar-EG" dirty="0" smtClean="0"/>
              <a:t>ب+ع (ص+خ)</a:t>
            </a:r>
            <a:endParaRPr lang="ar-EG" dirty="0"/>
          </a:p>
        </p:txBody>
      </p:sp>
      <p:sp>
        <p:nvSpPr>
          <p:cNvPr id="6" name="Content Placeholder 5"/>
          <p:cNvSpPr>
            <a:spLocks noGrp="1"/>
          </p:cNvSpPr>
          <p:nvPr>
            <p:ph sz="quarter" idx="4"/>
          </p:nvPr>
        </p:nvSpPr>
        <p:spPr/>
        <p:txBody>
          <a:bodyPr/>
          <a:lstStyle/>
          <a:p>
            <a:endParaRPr lang="ar-EG"/>
          </a:p>
        </p:txBody>
      </p:sp>
      <p:pic>
        <p:nvPicPr>
          <p:cNvPr id="6349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9144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476188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Poinciana </a:t>
            </a:r>
            <a:r>
              <a:rPr lang="en-US" dirty="0" err="1" smtClean="0"/>
              <a:t>regia</a:t>
            </a:r>
            <a:r>
              <a:rPr lang="ar-EG" dirty="0">
                <a:solidFill>
                  <a:prstClr val="black"/>
                </a:solidFill>
              </a:rPr>
              <a:t> بوانسيانا</a:t>
            </a:r>
            <a:endParaRPr lang="ar-EG" dirty="0"/>
          </a:p>
        </p:txBody>
      </p:sp>
      <p:sp>
        <p:nvSpPr>
          <p:cNvPr id="3" name="Text Placeholder 2"/>
          <p:cNvSpPr>
            <a:spLocks noGrp="1"/>
          </p:cNvSpPr>
          <p:nvPr>
            <p:ph type="body" idx="1"/>
          </p:nvPr>
        </p:nvSpPr>
        <p:spPr/>
        <p:txBody>
          <a:bodyPr/>
          <a:lstStyle/>
          <a:p>
            <a:r>
              <a:rPr lang="ar-EG" dirty="0" smtClean="0"/>
              <a:t>خ</a:t>
            </a:r>
            <a:endParaRPr lang="ar-EG" dirty="0"/>
          </a:p>
        </p:txBody>
      </p:sp>
      <p:sp>
        <p:nvSpPr>
          <p:cNvPr id="5" name="Text Placeholder 4"/>
          <p:cNvSpPr>
            <a:spLocks noGrp="1"/>
          </p:cNvSpPr>
          <p:nvPr>
            <p:ph type="body" sz="quarter" idx="3"/>
          </p:nvPr>
        </p:nvSpPr>
        <p:spPr/>
        <p:txBody>
          <a:bodyPr/>
          <a:lstStyle/>
          <a:p>
            <a:r>
              <a:rPr lang="ar-EG" dirty="0" smtClean="0"/>
              <a:t>ب (ر+ص)</a:t>
            </a:r>
            <a:endParaRPr lang="ar-EG" dirty="0"/>
          </a:p>
        </p:txBody>
      </p:sp>
      <p:pic>
        <p:nvPicPr>
          <p:cNvPr id="6451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497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51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0" y="2209800"/>
            <a:ext cx="4648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549630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Peltophorum</a:t>
            </a:r>
            <a:r>
              <a:rPr lang="en-US" dirty="0" smtClean="0"/>
              <a:t> </a:t>
            </a:r>
            <a:r>
              <a:rPr lang="en-US" dirty="0" err="1" smtClean="0"/>
              <a:t>africanum</a:t>
            </a:r>
            <a:r>
              <a:rPr lang="ar-EG" dirty="0">
                <a:solidFill>
                  <a:prstClr val="black"/>
                </a:solidFill>
              </a:rPr>
              <a:t> بلتفورم</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dirty="0"/>
          </a:p>
        </p:txBody>
      </p:sp>
      <p:pic>
        <p:nvPicPr>
          <p:cNvPr id="6553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209800"/>
            <a:ext cx="4497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53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19600" y="2209801"/>
            <a:ext cx="472439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7705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Acacia </a:t>
            </a:r>
            <a:r>
              <a:rPr lang="en-US" dirty="0" err="1" smtClean="0"/>
              <a:t>farnesiana</a:t>
            </a:r>
            <a:r>
              <a:rPr lang="ar-EG" dirty="0">
                <a:solidFill>
                  <a:prstClr val="black"/>
                </a:solidFill>
              </a:rPr>
              <a:t> الفتنة</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6656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1"/>
            <a:ext cx="4290471"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56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343400" y="2209800"/>
            <a:ext cx="480059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03396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Macharium</a:t>
            </a:r>
            <a:r>
              <a:rPr lang="en-US" dirty="0" smtClean="0"/>
              <a:t> </a:t>
            </a:r>
            <a:r>
              <a:rPr lang="en-US" dirty="0" err="1" smtClean="0"/>
              <a:t>tipu</a:t>
            </a:r>
            <a:r>
              <a:rPr lang="ar-EG" dirty="0"/>
              <a:t>أبو المكارم </a:t>
            </a:r>
          </a:p>
        </p:txBody>
      </p:sp>
      <p:sp>
        <p:nvSpPr>
          <p:cNvPr id="3" name="Text Placeholder 2"/>
          <p:cNvSpPr>
            <a:spLocks noGrp="1"/>
          </p:cNvSpPr>
          <p:nvPr>
            <p:ph type="body" idx="1"/>
          </p:nvPr>
        </p:nvSpPr>
        <p:spPr/>
        <p:txBody>
          <a:bodyPr/>
          <a:lstStyle/>
          <a:p>
            <a:r>
              <a:rPr lang="ar-EG" dirty="0" smtClean="0"/>
              <a:t>خ</a:t>
            </a:r>
            <a:endParaRPr lang="ar-EG" dirty="0"/>
          </a:p>
        </p:txBody>
      </p:sp>
      <p:sp>
        <p:nvSpPr>
          <p:cNvPr id="5" name="Text Placeholder 4"/>
          <p:cNvSpPr>
            <a:spLocks noGrp="1"/>
          </p:cNvSpPr>
          <p:nvPr>
            <p:ph type="body" sz="quarter" idx="3"/>
          </p:nvPr>
        </p:nvSpPr>
        <p:spPr/>
        <p:txBody>
          <a:bodyPr/>
          <a:lstStyle/>
          <a:p>
            <a:r>
              <a:rPr lang="ar-EG" dirty="0" smtClean="0"/>
              <a:t>ب (ص+خ)</a:t>
            </a:r>
            <a:endParaRPr lang="ar-EG" dirty="0"/>
          </a:p>
        </p:txBody>
      </p:sp>
      <p:pic>
        <p:nvPicPr>
          <p:cNvPr id="6758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33600"/>
            <a:ext cx="4497388" cy="472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58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0" y="2133600"/>
            <a:ext cx="4648199"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760650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prstClr val="black"/>
                </a:solidFill>
              </a:rPr>
              <a:t>تابع أهمية التشجير</a:t>
            </a:r>
            <a:endParaRPr lang="ar-EG" dirty="0"/>
          </a:p>
        </p:txBody>
      </p:sp>
      <p:sp>
        <p:nvSpPr>
          <p:cNvPr id="3" name="Content Placeholder 2"/>
          <p:cNvSpPr>
            <a:spLocks noGrp="1"/>
          </p:cNvSpPr>
          <p:nvPr>
            <p:ph idx="1"/>
          </p:nvPr>
        </p:nvSpPr>
        <p:spPr>
          <a:xfrm>
            <a:off x="0" y="1524000"/>
            <a:ext cx="8839200" cy="5334000"/>
          </a:xfrm>
        </p:spPr>
        <p:txBody>
          <a:bodyPr>
            <a:normAutofit fontScale="92500" lnSpcReduction="10000"/>
          </a:bodyPr>
          <a:lstStyle/>
          <a:p>
            <a:pPr marL="0" indent="0" algn="r">
              <a:buNone/>
            </a:pPr>
            <a:r>
              <a:rPr lang="ar-EG" sz="3600" dirty="0">
                <a:solidFill>
                  <a:schemeClr val="tx2">
                    <a:lumMod val="60000"/>
                    <a:lumOff val="40000"/>
                  </a:schemeClr>
                </a:solidFill>
              </a:rPr>
              <a:t>14- وفضلا على ذلك فأشجار الزينة بوجه عام لها من المنافع الإقتصادية الكثيرة فى مختلف ميادين الزراعة والطب والصناعة ولذا فقيمتها نفسية ونفعها عميم. ومن سوء الحظ أننا نتطلع دائماً ونختار أولا الأعشاب المزهرة للحديقة مهملين النباتات الخشبية والأشجار والشجيرات والمتسلقات وهى الأكثر ضرورة والأكثر استدامة فى الحديقة.</a:t>
            </a:r>
          </a:p>
          <a:p>
            <a:pPr marL="0" indent="0" algn="r">
              <a:buNone/>
            </a:pPr>
            <a:r>
              <a:rPr lang="ar-EG" sz="3600" dirty="0">
                <a:solidFill>
                  <a:srgbClr val="00B050"/>
                </a:solidFill>
              </a:rPr>
              <a:t>15- تزيين الحدائق بعناصر الجمال الخضرى والزهرى. </a:t>
            </a:r>
          </a:p>
          <a:p>
            <a:pPr marL="0" indent="0" algn="r">
              <a:buNone/>
            </a:pPr>
            <a:r>
              <a:rPr lang="ar-EG" sz="3600" dirty="0">
                <a:solidFill>
                  <a:srgbClr val="00B050"/>
                </a:solidFill>
              </a:rPr>
              <a:t>16- حجب </a:t>
            </a:r>
            <a:r>
              <a:rPr lang="ar-EG" sz="3600" dirty="0" smtClean="0">
                <a:solidFill>
                  <a:srgbClr val="00B050"/>
                </a:solidFill>
              </a:rPr>
              <a:t>المناظر </a:t>
            </a:r>
            <a:r>
              <a:rPr lang="ar-EG" sz="3600" dirty="0">
                <a:solidFill>
                  <a:srgbClr val="00B050"/>
                </a:solidFill>
              </a:rPr>
              <a:t>غير المرغوب فيها. </a:t>
            </a:r>
          </a:p>
          <a:p>
            <a:pPr marL="0" indent="0" algn="r">
              <a:buNone/>
            </a:pPr>
            <a:r>
              <a:rPr lang="ar-EG" sz="3600" dirty="0">
                <a:solidFill>
                  <a:srgbClr val="00B050"/>
                </a:solidFill>
              </a:rPr>
              <a:t>17- تظليل </a:t>
            </a:r>
            <a:r>
              <a:rPr lang="ar-EG" sz="3600" dirty="0" smtClean="0">
                <a:solidFill>
                  <a:srgbClr val="00B050"/>
                </a:solidFill>
              </a:rPr>
              <a:t>وتزيين الشوارع </a:t>
            </a:r>
            <a:r>
              <a:rPr lang="ar-EG" sz="3600" dirty="0">
                <a:solidFill>
                  <a:srgbClr val="00B050"/>
                </a:solidFill>
              </a:rPr>
              <a:t>والطرق الزراعية والأماكن التى يراد تظليلها.</a:t>
            </a:r>
          </a:p>
          <a:p>
            <a:endParaRPr lang="ar-EG" dirty="0"/>
          </a:p>
        </p:txBody>
      </p:sp>
    </p:spTree>
    <p:extLst>
      <p:ext uri="{BB962C8B-B14F-4D97-AF65-F5344CB8AC3E}">
        <p14:creationId xmlns:p14="http://schemas.microsoft.com/office/powerpoint/2010/main" val="105901304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Cassia </a:t>
            </a:r>
            <a:r>
              <a:rPr lang="en-US" dirty="0" err="1" smtClean="0"/>
              <a:t>nodosa</a:t>
            </a:r>
            <a:r>
              <a:rPr lang="ar-EG" dirty="0"/>
              <a:t>كاسيا نودوزا </a:t>
            </a:r>
          </a:p>
        </p:txBody>
      </p:sp>
      <p:sp>
        <p:nvSpPr>
          <p:cNvPr id="3" name="Text Placeholder 2"/>
          <p:cNvSpPr>
            <a:spLocks noGrp="1"/>
          </p:cNvSpPr>
          <p:nvPr>
            <p:ph type="body" idx="1"/>
          </p:nvPr>
        </p:nvSpPr>
        <p:spPr/>
        <p:txBody>
          <a:bodyPr/>
          <a:lstStyle/>
          <a:p>
            <a:r>
              <a:rPr lang="ar-EG" dirty="0" smtClean="0"/>
              <a:t>معظم السنة +ص (خ)</a:t>
            </a:r>
            <a:endParaRPr lang="ar-EG" dirty="0"/>
          </a:p>
        </p:txBody>
      </p:sp>
      <p:sp>
        <p:nvSpPr>
          <p:cNvPr id="5" name="Text Placeholder 4"/>
          <p:cNvSpPr>
            <a:spLocks noGrp="1"/>
          </p:cNvSpPr>
          <p:nvPr>
            <p:ph type="body" sz="quarter" idx="3"/>
          </p:nvPr>
        </p:nvSpPr>
        <p:spPr/>
        <p:txBody>
          <a:bodyPr/>
          <a:lstStyle/>
          <a:p>
            <a:r>
              <a:rPr lang="ar-EG" dirty="0" smtClean="0"/>
              <a:t>تط</a:t>
            </a:r>
            <a:r>
              <a:rPr lang="en-US" dirty="0" smtClean="0"/>
              <a:t> </a:t>
            </a:r>
            <a:endParaRPr lang="ar-EG" dirty="0"/>
          </a:p>
        </p:txBody>
      </p:sp>
      <p:pic>
        <p:nvPicPr>
          <p:cNvPr id="6861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497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1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0" y="2209800"/>
            <a:ext cx="464819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59711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Albizzia</a:t>
            </a:r>
            <a:r>
              <a:rPr lang="en-US" dirty="0" smtClean="0"/>
              <a:t> </a:t>
            </a:r>
            <a:r>
              <a:rPr lang="en-US" dirty="0" err="1" smtClean="0"/>
              <a:t>lebbek</a:t>
            </a:r>
            <a:r>
              <a:rPr lang="ar-EG" dirty="0"/>
              <a:t>اللبخ</a:t>
            </a:r>
          </a:p>
        </p:txBody>
      </p:sp>
      <p:sp>
        <p:nvSpPr>
          <p:cNvPr id="3" name="Text Placeholder 2"/>
          <p:cNvSpPr>
            <a:spLocks noGrp="1"/>
          </p:cNvSpPr>
          <p:nvPr>
            <p:ph type="body" idx="1"/>
          </p:nvPr>
        </p:nvSpPr>
        <p:spPr/>
        <p:txBody>
          <a:bodyPr/>
          <a:lstStyle/>
          <a:p>
            <a:r>
              <a:rPr lang="ar-EG" dirty="0" smtClean="0"/>
              <a:t>خ</a:t>
            </a:r>
            <a:endParaRPr lang="ar-EG" dirty="0"/>
          </a:p>
        </p:txBody>
      </p:sp>
      <p:sp>
        <p:nvSpPr>
          <p:cNvPr id="5" name="Text Placeholder 4"/>
          <p:cNvSpPr>
            <a:spLocks noGrp="1"/>
          </p:cNvSpPr>
          <p:nvPr>
            <p:ph type="body" sz="quarter" idx="3"/>
          </p:nvPr>
        </p:nvSpPr>
        <p:spPr/>
        <p:txBody>
          <a:bodyPr/>
          <a:lstStyle/>
          <a:p>
            <a:r>
              <a:rPr lang="ar-EG" dirty="0" smtClean="0"/>
              <a:t>ب (ر+ص)</a:t>
            </a:r>
            <a:endParaRPr lang="ar-EG" dirty="0"/>
          </a:p>
        </p:txBody>
      </p:sp>
      <p:pic>
        <p:nvPicPr>
          <p:cNvPr id="6963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33600"/>
            <a:ext cx="4419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963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19600" y="2133600"/>
            <a:ext cx="4724399"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411920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065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0"/>
            <a:ext cx="38862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0659"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0"/>
            <a:ext cx="52577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962861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Melia</a:t>
            </a:r>
            <a:r>
              <a:rPr lang="en-US" dirty="0" smtClean="0"/>
              <a:t> </a:t>
            </a:r>
            <a:r>
              <a:rPr lang="en-US" dirty="0" err="1" smtClean="0"/>
              <a:t>azedarach</a:t>
            </a:r>
            <a:r>
              <a:rPr lang="ar-EG" dirty="0" smtClean="0"/>
              <a:t>زنزلخت</a:t>
            </a:r>
            <a:endParaRPr lang="ar-EG" dirty="0"/>
          </a:p>
        </p:txBody>
      </p:sp>
      <p:sp>
        <p:nvSpPr>
          <p:cNvPr id="3" name="Text Placeholder 2"/>
          <p:cNvSpPr>
            <a:spLocks noGrp="1"/>
          </p:cNvSpPr>
          <p:nvPr>
            <p:ph type="body" idx="1"/>
          </p:nvPr>
        </p:nvSpPr>
        <p:spPr/>
        <p:txBody>
          <a:bodyPr/>
          <a:lstStyle/>
          <a:p>
            <a:r>
              <a:rPr lang="ar-EG" dirty="0" smtClean="0"/>
              <a:t>خ</a:t>
            </a:r>
            <a:endParaRPr lang="ar-EG" dirty="0"/>
          </a:p>
        </p:txBody>
      </p:sp>
      <p:sp>
        <p:nvSpPr>
          <p:cNvPr id="5" name="Text Placeholder 4"/>
          <p:cNvSpPr>
            <a:spLocks noGrp="1"/>
          </p:cNvSpPr>
          <p:nvPr>
            <p:ph type="body" sz="quarter" idx="3"/>
          </p:nvPr>
        </p:nvSpPr>
        <p:spPr/>
        <p:txBody>
          <a:bodyPr/>
          <a:lstStyle/>
          <a:p>
            <a:r>
              <a:rPr lang="ar-EG" dirty="0" smtClean="0"/>
              <a:t>ب (ر+ص)</a:t>
            </a:r>
            <a:endParaRPr lang="ar-EG" dirty="0"/>
          </a:p>
        </p:txBody>
      </p:sp>
      <p:pic>
        <p:nvPicPr>
          <p:cNvPr id="7168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497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68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572001" y="2209800"/>
            <a:ext cx="4572000"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589163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270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0"/>
            <a:ext cx="4497388"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70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0" y="0"/>
            <a:ext cx="48006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418203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373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0"/>
            <a:ext cx="44973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731"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0"/>
            <a:ext cx="48005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727859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7475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196235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570989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مجموعة الأشجار المتنوعة</a:t>
            </a:r>
            <a:endParaRPr lang="ar-EG" dirty="0"/>
          </a:p>
        </p:txBody>
      </p:sp>
      <p:sp>
        <p:nvSpPr>
          <p:cNvPr id="3" name="Text Placeholder 2"/>
          <p:cNvSpPr>
            <a:spLocks noGrp="1"/>
          </p:cNvSpPr>
          <p:nvPr>
            <p:ph type="body" idx="1"/>
          </p:nvPr>
        </p:nvSpPr>
        <p:spPr/>
        <p:txBody>
          <a:bodyPr/>
          <a:lstStyle/>
          <a:p>
            <a:r>
              <a:rPr lang="en-US" dirty="0"/>
              <a:t>Magnolia </a:t>
            </a:r>
            <a:r>
              <a:rPr lang="en-US" dirty="0" err="1"/>
              <a:t>grandiflora</a:t>
            </a:r>
            <a:endParaRPr lang="ar-EG" dirty="0"/>
          </a:p>
        </p:txBody>
      </p:sp>
      <p:sp>
        <p:nvSpPr>
          <p:cNvPr id="5" name="Text Placeholder 4"/>
          <p:cNvSpPr>
            <a:spLocks noGrp="1"/>
          </p:cNvSpPr>
          <p:nvPr>
            <p:ph type="body" sz="quarter" idx="3"/>
          </p:nvPr>
        </p:nvSpPr>
        <p:spPr/>
        <p:txBody>
          <a:bodyPr/>
          <a:lstStyle/>
          <a:p>
            <a:r>
              <a:rPr lang="ar-EG" dirty="0" smtClean="0"/>
              <a:t>ت ه (ر+ص) ك</a:t>
            </a:r>
            <a:endParaRPr lang="ar-EG" dirty="0"/>
          </a:p>
        </p:txBody>
      </p:sp>
      <p:pic>
        <p:nvPicPr>
          <p:cNvPr id="7987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86000"/>
            <a:ext cx="4497388" cy="457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987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2286000"/>
            <a:ext cx="4800599"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070227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r>
              <a:rPr lang="ar-SA" dirty="0"/>
              <a:t>فلفل بورق رفيع</a:t>
            </a:r>
            <a:r>
              <a:rPr lang="en-US" dirty="0"/>
              <a:t> </a:t>
            </a:r>
            <a:r>
              <a:rPr lang="en-US" dirty="0" err="1"/>
              <a:t>Shinus</a:t>
            </a:r>
            <a:r>
              <a:rPr lang="en-US" dirty="0"/>
              <a:t> </a:t>
            </a:r>
            <a:r>
              <a:rPr lang="en-US" dirty="0" err="1"/>
              <a:t>molle</a:t>
            </a:r>
            <a:r>
              <a:rPr lang="en-US" dirty="0"/>
              <a:t> </a:t>
            </a:r>
          </a:p>
        </p:txBody>
      </p:sp>
      <p:sp>
        <p:nvSpPr>
          <p:cNvPr id="5" name="Text Placeholder 4"/>
          <p:cNvSpPr>
            <a:spLocks noGrp="1"/>
          </p:cNvSpPr>
          <p:nvPr>
            <p:ph type="body" sz="quarter" idx="3"/>
          </p:nvPr>
        </p:nvSpPr>
        <p:spPr/>
        <p:txBody>
          <a:bodyPr/>
          <a:lstStyle/>
          <a:p>
            <a:r>
              <a:rPr lang="en-US" dirty="0"/>
              <a:t> </a:t>
            </a:r>
          </a:p>
        </p:txBody>
      </p:sp>
      <p:pic>
        <p:nvPicPr>
          <p:cNvPr id="7680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362200"/>
            <a:ext cx="4497388"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0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0" y="2362200"/>
            <a:ext cx="4648199" cy="4495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840766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prstClr val="black"/>
                </a:solidFill>
              </a:rPr>
              <a:t>تابع أهمية التشجير</a:t>
            </a:r>
            <a:endParaRPr lang="ar-EG" dirty="0"/>
          </a:p>
        </p:txBody>
      </p:sp>
      <p:sp>
        <p:nvSpPr>
          <p:cNvPr id="3" name="Content Placeholder 2"/>
          <p:cNvSpPr>
            <a:spLocks noGrp="1"/>
          </p:cNvSpPr>
          <p:nvPr>
            <p:ph idx="1"/>
          </p:nvPr>
        </p:nvSpPr>
        <p:spPr>
          <a:xfrm>
            <a:off x="0" y="1524000"/>
            <a:ext cx="9144000" cy="5334000"/>
          </a:xfrm>
        </p:spPr>
        <p:txBody>
          <a:bodyPr/>
          <a:lstStyle/>
          <a:p>
            <a:pPr marL="0" indent="0" algn="r">
              <a:buNone/>
            </a:pPr>
            <a:r>
              <a:rPr lang="ar-EG" sz="3600" dirty="0"/>
              <a:t>18- يستخرج منها الخشب والورق والفحم النباتى ومواد كثيرة نافعة كالمطاط وبعض الصباغ والزيوت وغيرها.</a:t>
            </a:r>
          </a:p>
          <a:p>
            <a:pPr marL="0" indent="0" algn="r">
              <a:buNone/>
            </a:pPr>
            <a:r>
              <a:rPr lang="ar-EG" sz="3600" dirty="0"/>
              <a:t>19- تقليل سرعة الهواء (مصدات للرياح). </a:t>
            </a:r>
          </a:p>
          <a:p>
            <a:pPr marL="0" indent="0" algn="r">
              <a:buNone/>
            </a:pPr>
            <a:r>
              <a:rPr lang="ar-EG" sz="3600" dirty="0"/>
              <a:t>20- زراعتها كأشجار مؤقتة. </a:t>
            </a:r>
          </a:p>
          <a:p>
            <a:endParaRPr lang="ar-EG" dirty="0"/>
          </a:p>
        </p:txBody>
      </p:sp>
    </p:spTree>
    <p:extLst>
      <p:ext uri="{BB962C8B-B14F-4D97-AF65-F5344CB8AC3E}">
        <p14:creationId xmlns:p14="http://schemas.microsoft.com/office/powerpoint/2010/main" val="324933738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778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1"/>
            <a:ext cx="40386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827"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0"/>
            <a:ext cx="51815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804304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Cassia fistula</a:t>
            </a:r>
            <a:endParaRPr lang="ar-EG" dirty="0"/>
          </a:p>
        </p:txBody>
      </p:sp>
      <p:sp>
        <p:nvSpPr>
          <p:cNvPr id="3" name="Text Placeholder 2"/>
          <p:cNvSpPr>
            <a:spLocks noGrp="1"/>
          </p:cNvSpPr>
          <p:nvPr>
            <p:ph type="body" idx="1"/>
          </p:nvPr>
        </p:nvSpPr>
        <p:spPr/>
        <p:txBody>
          <a:bodyPr/>
          <a:lstStyle/>
          <a:p>
            <a:r>
              <a:rPr lang="ar-EG" dirty="0" smtClean="0"/>
              <a:t>خ</a:t>
            </a:r>
            <a:endParaRPr lang="ar-EG" dirty="0"/>
          </a:p>
        </p:txBody>
      </p:sp>
      <p:sp>
        <p:nvSpPr>
          <p:cNvPr id="5" name="Text Placeholder 4"/>
          <p:cNvSpPr>
            <a:spLocks noGrp="1"/>
          </p:cNvSpPr>
          <p:nvPr>
            <p:ph type="body" sz="quarter" idx="3"/>
          </p:nvPr>
        </p:nvSpPr>
        <p:spPr/>
        <p:txBody>
          <a:bodyPr/>
          <a:lstStyle/>
          <a:p>
            <a:r>
              <a:rPr lang="ar-EG" dirty="0" smtClean="0"/>
              <a:t>ب(ر) </a:t>
            </a:r>
            <a:endParaRPr lang="ar-EG" dirty="0"/>
          </a:p>
        </p:txBody>
      </p:sp>
      <p:pic>
        <p:nvPicPr>
          <p:cNvPr id="788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495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85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0" y="2133600"/>
            <a:ext cx="4648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2136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Grevillea</a:t>
            </a:r>
            <a:r>
              <a:rPr lang="en-US" dirty="0"/>
              <a:t> </a:t>
            </a:r>
            <a:r>
              <a:rPr lang="en-US" dirty="0" err="1"/>
              <a:t>robusta</a:t>
            </a:r>
            <a:endParaRPr lang="ar-EG" dirty="0"/>
          </a:p>
        </p:txBody>
      </p:sp>
      <p:sp>
        <p:nvSpPr>
          <p:cNvPr id="3" name="Text Placeholder 2"/>
          <p:cNvSpPr>
            <a:spLocks noGrp="1"/>
          </p:cNvSpPr>
          <p:nvPr>
            <p:ph type="body" idx="1"/>
          </p:nvPr>
        </p:nvSpPr>
        <p:spPr/>
        <p:txBody>
          <a:bodyPr/>
          <a:lstStyle/>
          <a:p>
            <a:r>
              <a:rPr lang="ar-EG" dirty="0" smtClean="0"/>
              <a:t>ق</a:t>
            </a:r>
            <a:endParaRPr lang="ar-EG" dirty="0"/>
          </a:p>
        </p:txBody>
      </p:sp>
      <p:sp>
        <p:nvSpPr>
          <p:cNvPr id="5" name="Text Placeholder 4"/>
          <p:cNvSpPr>
            <a:spLocks noGrp="1"/>
          </p:cNvSpPr>
          <p:nvPr>
            <p:ph type="body" sz="quarter" idx="3"/>
          </p:nvPr>
        </p:nvSpPr>
        <p:spPr/>
        <p:txBody>
          <a:bodyPr/>
          <a:lstStyle/>
          <a:p>
            <a:r>
              <a:rPr lang="ar-EG" dirty="0" smtClean="0"/>
              <a:t>ب+ع (ر+ص)</a:t>
            </a:r>
            <a:endParaRPr lang="ar-EG" dirty="0"/>
          </a:p>
        </p:txBody>
      </p:sp>
      <p:pic>
        <p:nvPicPr>
          <p:cNvPr id="8089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0" y="2209800"/>
            <a:ext cx="4497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89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19600" y="2286000"/>
            <a:ext cx="4724399"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222049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Callistemon </a:t>
            </a:r>
            <a:r>
              <a:rPr lang="en-US" dirty="0" err="1"/>
              <a:t>lanceolatus</a:t>
            </a:r>
            <a:endParaRPr lang="ar-EG" dirty="0"/>
          </a:p>
        </p:txBody>
      </p:sp>
      <p:sp>
        <p:nvSpPr>
          <p:cNvPr id="3" name="Text Placeholder 2"/>
          <p:cNvSpPr>
            <a:spLocks noGrp="1"/>
          </p:cNvSpPr>
          <p:nvPr>
            <p:ph type="body" idx="1"/>
          </p:nvPr>
        </p:nvSpPr>
        <p:spPr/>
        <p:txBody>
          <a:bodyPr/>
          <a:lstStyle/>
          <a:p>
            <a:r>
              <a:rPr lang="ar-EG" dirty="0" smtClean="0"/>
              <a:t>متهدل</a:t>
            </a:r>
            <a:endParaRPr lang="ar-EG" dirty="0"/>
          </a:p>
        </p:txBody>
      </p:sp>
      <p:sp>
        <p:nvSpPr>
          <p:cNvPr id="5" name="Text Placeholder 4"/>
          <p:cNvSpPr>
            <a:spLocks noGrp="1"/>
          </p:cNvSpPr>
          <p:nvPr>
            <p:ph type="body" sz="quarter" idx="3"/>
          </p:nvPr>
        </p:nvSpPr>
        <p:spPr/>
        <p:txBody>
          <a:bodyPr/>
          <a:lstStyle/>
          <a:p>
            <a:r>
              <a:rPr lang="ar-EG" dirty="0" smtClean="0"/>
              <a:t>ب+ع (ص+مواسم طول السنة)</a:t>
            </a:r>
            <a:endParaRPr lang="ar-EG" dirty="0"/>
          </a:p>
        </p:txBody>
      </p:sp>
      <p:pic>
        <p:nvPicPr>
          <p:cNvPr id="8192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497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2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0" y="2209801"/>
            <a:ext cx="46482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521838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Melaleuca</a:t>
            </a:r>
            <a:r>
              <a:rPr lang="en-US" dirty="0"/>
              <a:t> </a:t>
            </a:r>
            <a:r>
              <a:rPr lang="en-US" dirty="0" err="1"/>
              <a:t>genistifolia</a:t>
            </a:r>
            <a:endParaRPr lang="ar-EG" dirty="0"/>
          </a:p>
        </p:txBody>
      </p:sp>
      <p:sp>
        <p:nvSpPr>
          <p:cNvPr id="3" name="Text Placeholder 2"/>
          <p:cNvSpPr>
            <a:spLocks noGrp="1"/>
          </p:cNvSpPr>
          <p:nvPr>
            <p:ph type="body" idx="1"/>
          </p:nvPr>
        </p:nvSpPr>
        <p:spPr/>
        <p:txBody>
          <a:bodyPr/>
          <a:lstStyle/>
          <a:p>
            <a:r>
              <a:rPr lang="ar-EG" dirty="0" smtClean="0"/>
              <a:t>متهدل</a:t>
            </a:r>
            <a:endParaRPr lang="ar-EG" dirty="0"/>
          </a:p>
        </p:txBody>
      </p:sp>
      <p:sp>
        <p:nvSpPr>
          <p:cNvPr id="5" name="Text Placeholder 4"/>
          <p:cNvSpPr>
            <a:spLocks noGrp="1"/>
          </p:cNvSpPr>
          <p:nvPr>
            <p:ph type="body" sz="quarter" idx="3"/>
          </p:nvPr>
        </p:nvSpPr>
        <p:spPr/>
        <p:txBody>
          <a:bodyPr/>
          <a:lstStyle/>
          <a:p>
            <a:r>
              <a:rPr lang="ar-EG" dirty="0" smtClean="0"/>
              <a:t>ع (ر+ص)</a:t>
            </a:r>
            <a:endParaRPr lang="ar-EG" dirty="0"/>
          </a:p>
        </p:txBody>
      </p:sp>
      <p:sp>
        <p:nvSpPr>
          <p:cNvPr id="6" name="Content Placeholder 5"/>
          <p:cNvSpPr>
            <a:spLocks noGrp="1"/>
          </p:cNvSpPr>
          <p:nvPr>
            <p:ph sz="quarter" idx="4"/>
          </p:nvPr>
        </p:nvSpPr>
        <p:spPr/>
        <p:txBody>
          <a:bodyPr/>
          <a:lstStyle/>
          <a:p>
            <a:endParaRPr lang="ar-EG"/>
          </a:p>
        </p:txBody>
      </p:sp>
      <p:pic>
        <p:nvPicPr>
          <p:cNvPr id="8294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74874"/>
            <a:ext cx="91440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42494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Populus</a:t>
            </a:r>
            <a:r>
              <a:rPr lang="en-US" dirty="0"/>
              <a:t> alba</a:t>
            </a:r>
            <a:endParaRPr lang="ar-EG" dirty="0"/>
          </a:p>
        </p:txBody>
      </p:sp>
      <p:sp>
        <p:nvSpPr>
          <p:cNvPr id="3" name="Text Placeholder 2"/>
          <p:cNvSpPr>
            <a:spLocks noGrp="1"/>
          </p:cNvSpPr>
          <p:nvPr>
            <p:ph type="body" idx="1"/>
          </p:nvPr>
        </p:nvSpPr>
        <p:spPr/>
        <p:txBody>
          <a:bodyPr/>
          <a:lstStyle/>
          <a:p>
            <a:r>
              <a:rPr lang="ar-EG" dirty="0" smtClean="0"/>
              <a:t>ق</a:t>
            </a:r>
            <a:endParaRPr lang="ar-EG" dirty="0"/>
          </a:p>
        </p:txBody>
      </p:sp>
      <p:sp>
        <p:nvSpPr>
          <p:cNvPr id="5" name="Text Placeholder 4"/>
          <p:cNvSpPr>
            <a:spLocks noGrp="1"/>
          </p:cNvSpPr>
          <p:nvPr>
            <p:ph type="body" sz="quarter" idx="3"/>
          </p:nvPr>
        </p:nvSpPr>
        <p:spPr/>
        <p:txBody>
          <a:bodyPr/>
          <a:lstStyle/>
          <a:p>
            <a:r>
              <a:rPr lang="ar-EG" dirty="0" smtClean="0"/>
              <a:t>ع</a:t>
            </a:r>
            <a:endParaRPr lang="ar-EG" dirty="0"/>
          </a:p>
        </p:txBody>
      </p:sp>
      <p:pic>
        <p:nvPicPr>
          <p:cNvPr id="8397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267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97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267200" y="2209800"/>
            <a:ext cx="4876799"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85110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Populus</a:t>
            </a:r>
            <a:r>
              <a:rPr lang="en-US" dirty="0"/>
              <a:t> </a:t>
            </a:r>
            <a:r>
              <a:rPr lang="en-US" dirty="0" err="1"/>
              <a:t>nigra</a:t>
            </a:r>
            <a:endParaRPr lang="ar-EG" dirty="0"/>
          </a:p>
        </p:txBody>
      </p:sp>
      <p:sp>
        <p:nvSpPr>
          <p:cNvPr id="3" name="Text Placeholder 2"/>
          <p:cNvSpPr>
            <a:spLocks noGrp="1"/>
          </p:cNvSpPr>
          <p:nvPr>
            <p:ph type="body" idx="1"/>
          </p:nvPr>
        </p:nvSpPr>
        <p:spPr/>
        <p:txBody>
          <a:bodyPr/>
          <a:lstStyle/>
          <a:p>
            <a:r>
              <a:rPr lang="ar-EG" dirty="0" smtClean="0"/>
              <a:t>ق</a:t>
            </a:r>
            <a:endParaRPr lang="ar-EG" dirty="0"/>
          </a:p>
        </p:txBody>
      </p:sp>
      <p:sp>
        <p:nvSpPr>
          <p:cNvPr id="5" name="Text Placeholder 4"/>
          <p:cNvSpPr>
            <a:spLocks noGrp="1"/>
          </p:cNvSpPr>
          <p:nvPr>
            <p:ph type="body" sz="quarter" idx="3"/>
          </p:nvPr>
        </p:nvSpPr>
        <p:spPr/>
        <p:txBody>
          <a:bodyPr/>
          <a:lstStyle/>
          <a:p>
            <a:r>
              <a:rPr lang="ar-EG" dirty="0" smtClean="0"/>
              <a:t>ع</a:t>
            </a:r>
            <a:endParaRPr lang="ar-EG" dirty="0"/>
          </a:p>
        </p:txBody>
      </p:sp>
      <p:pic>
        <p:nvPicPr>
          <p:cNvPr id="8499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497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99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95800" y="2209800"/>
            <a:ext cx="4648199"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790989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Sterculia</a:t>
            </a:r>
            <a:r>
              <a:rPr lang="en-US" dirty="0"/>
              <a:t> </a:t>
            </a:r>
            <a:r>
              <a:rPr lang="en-US" dirty="0" err="1"/>
              <a:t>diversifolia</a:t>
            </a:r>
            <a:endParaRPr lang="ar-EG" dirty="0"/>
          </a:p>
        </p:txBody>
      </p:sp>
      <p:sp>
        <p:nvSpPr>
          <p:cNvPr id="3" name="Text Placeholder 2"/>
          <p:cNvSpPr>
            <a:spLocks noGrp="1"/>
          </p:cNvSpPr>
          <p:nvPr>
            <p:ph type="body" idx="1"/>
          </p:nvPr>
        </p:nvSpPr>
        <p:spPr/>
        <p:txBody>
          <a:bodyPr/>
          <a:lstStyle/>
          <a:p>
            <a:r>
              <a:rPr lang="ar-EG" dirty="0" smtClean="0"/>
              <a:t>مت</a:t>
            </a:r>
            <a:endParaRPr lang="ar-EG" dirty="0"/>
          </a:p>
        </p:txBody>
      </p:sp>
      <p:sp>
        <p:nvSpPr>
          <p:cNvPr id="5" name="Text Placeholder 4"/>
          <p:cNvSpPr>
            <a:spLocks noGrp="1"/>
          </p:cNvSpPr>
          <p:nvPr>
            <p:ph type="body" sz="quarter" idx="3"/>
          </p:nvPr>
        </p:nvSpPr>
        <p:spPr/>
        <p:txBody>
          <a:bodyPr/>
          <a:lstStyle/>
          <a:p>
            <a:r>
              <a:rPr lang="ar-EG" dirty="0" smtClean="0"/>
              <a:t>ب+ع</a:t>
            </a:r>
            <a:endParaRPr lang="ar-EG" dirty="0"/>
          </a:p>
        </p:txBody>
      </p:sp>
      <p:pic>
        <p:nvPicPr>
          <p:cNvPr id="8601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343400" cy="457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6019"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19600" y="2209800"/>
            <a:ext cx="4724400" cy="4614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680334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Kigelia</a:t>
            </a:r>
            <a:r>
              <a:rPr lang="en-US" dirty="0"/>
              <a:t> </a:t>
            </a:r>
            <a:r>
              <a:rPr lang="en-US" dirty="0" err="1"/>
              <a:t>pinnata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8704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343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04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419600" y="2209800"/>
            <a:ext cx="472439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938479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Cedrela</a:t>
            </a:r>
            <a:r>
              <a:rPr lang="en-US" dirty="0"/>
              <a:t> </a:t>
            </a:r>
            <a:r>
              <a:rPr lang="en-US" dirty="0" err="1"/>
              <a:t>odorata</a:t>
            </a:r>
            <a:endParaRPr lang="ar-EG" dirty="0"/>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pic>
        <p:nvPicPr>
          <p:cNvPr id="8806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174874"/>
            <a:ext cx="41148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806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114800" y="2209800"/>
            <a:ext cx="5029201"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502876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أولا مجموعة الفيكس</a:t>
            </a:r>
            <a:endParaRPr lang="ar-EG" dirty="0"/>
          </a:p>
        </p:txBody>
      </p:sp>
      <p:sp>
        <p:nvSpPr>
          <p:cNvPr id="3" name="Content Placeholder 2"/>
          <p:cNvSpPr>
            <a:spLocks noGrp="1"/>
          </p:cNvSpPr>
          <p:nvPr>
            <p:ph idx="1"/>
          </p:nvPr>
        </p:nvSpPr>
        <p:spPr/>
        <p:txBody>
          <a:bodyPr/>
          <a:lstStyle/>
          <a:p>
            <a:pPr marL="0" indent="0" algn="r" rtl="1">
              <a:buNone/>
            </a:pPr>
            <a:r>
              <a:rPr lang="ar-EG" dirty="0" smtClean="0"/>
              <a:t>الأستخدامات: </a:t>
            </a:r>
          </a:p>
          <a:p>
            <a:pPr marL="514350" indent="-514350" algn="r" rtl="1">
              <a:buFont typeface="+mj-lt"/>
              <a:buAutoNum type="arabicPeriod"/>
            </a:pPr>
            <a:r>
              <a:rPr lang="ar-EG" dirty="0" smtClean="0"/>
              <a:t>تستخدم مجاميع الفيكس في الظل </a:t>
            </a:r>
          </a:p>
          <a:p>
            <a:pPr marL="514350" indent="-514350" algn="r" rtl="1">
              <a:buFont typeface="+mj-lt"/>
              <a:buAutoNum type="arabicPeriod"/>
            </a:pPr>
            <a:r>
              <a:rPr lang="ar-EG" dirty="0" smtClean="0"/>
              <a:t>كما تستخدم لعمل الاسوار بدلا من الاسوار البنائية</a:t>
            </a:r>
          </a:p>
          <a:p>
            <a:pPr marL="514350" indent="-514350" algn="r" rtl="1">
              <a:buFont typeface="+mj-lt"/>
              <a:buAutoNum type="arabicPeriod"/>
            </a:pPr>
            <a:r>
              <a:rPr lang="ar-EG" dirty="0" smtClean="0"/>
              <a:t>بعضها قابل للقص والتشكيل </a:t>
            </a:r>
          </a:p>
          <a:p>
            <a:pPr marL="514350" indent="-514350" algn="r" rtl="1">
              <a:buFont typeface="+mj-lt"/>
              <a:buAutoNum type="arabicPeriod"/>
            </a:pPr>
            <a:r>
              <a:rPr lang="ar-EG" dirty="0" smtClean="0"/>
              <a:t>بعضها تؤكل ثماره مثل الجميز</a:t>
            </a:r>
          </a:p>
          <a:p>
            <a:pPr marL="0" indent="0" algn="l">
              <a:buNone/>
            </a:pPr>
            <a:r>
              <a:rPr lang="ar-EG" dirty="0" smtClean="0"/>
              <a:t>                                                   </a:t>
            </a:r>
            <a:endParaRPr lang="ar-EG" dirty="0"/>
          </a:p>
        </p:txBody>
      </p:sp>
    </p:spTree>
    <p:extLst>
      <p:ext uri="{BB962C8B-B14F-4D97-AF65-F5344CB8AC3E}">
        <p14:creationId xmlns:p14="http://schemas.microsoft.com/office/powerpoint/2010/main" val="1969037973"/>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Salix </a:t>
            </a:r>
            <a:r>
              <a:rPr lang="en-US" dirty="0" err="1"/>
              <a:t>babylonica</a:t>
            </a:r>
            <a:endParaRPr lang="ar-EG" dirty="0"/>
          </a:p>
        </p:txBody>
      </p:sp>
      <p:sp>
        <p:nvSpPr>
          <p:cNvPr id="3" name="Text Placeholder 2"/>
          <p:cNvSpPr>
            <a:spLocks noGrp="1"/>
          </p:cNvSpPr>
          <p:nvPr>
            <p:ph type="body" idx="1"/>
          </p:nvPr>
        </p:nvSpPr>
        <p:spPr/>
        <p:txBody>
          <a:bodyPr/>
          <a:lstStyle/>
          <a:p>
            <a:r>
              <a:rPr lang="ar-EG" dirty="0" smtClean="0"/>
              <a:t>مت</a:t>
            </a:r>
            <a:endParaRPr lang="ar-EG" dirty="0"/>
          </a:p>
        </p:txBody>
      </p:sp>
      <p:sp>
        <p:nvSpPr>
          <p:cNvPr id="5" name="Text Placeholder 4"/>
          <p:cNvSpPr>
            <a:spLocks noGrp="1"/>
          </p:cNvSpPr>
          <p:nvPr>
            <p:ph type="body" sz="quarter" idx="3"/>
          </p:nvPr>
        </p:nvSpPr>
        <p:spPr/>
        <p:txBody>
          <a:bodyPr/>
          <a:lstStyle/>
          <a:p>
            <a:r>
              <a:rPr lang="ar-EG" dirty="0" smtClean="0"/>
              <a:t>ع(ص)</a:t>
            </a:r>
            <a:endParaRPr lang="ar-EG" dirty="0"/>
          </a:p>
        </p:txBody>
      </p:sp>
      <p:sp>
        <p:nvSpPr>
          <p:cNvPr id="6" name="Content Placeholder 5"/>
          <p:cNvSpPr>
            <a:spLocks noGrp="1"/>
          </p:cNvSpPr>
          <p:nvPr>
            <p:ph sz="quarter" idx="4"/>
          </p:nvPr>
        </p:nvSpPr>
        <p:spPr/>
        <p:txBody>
          <a:bodyPr/>
          <a:lstStyle/>
          <a:p>
            <a:endParaRPr lang="ar-EG"/>
          </a:p>
        </p:txBody>
      </p:sp>
      <p:pic>
        <p:nvPicPr>
          <p:cNvPr id="8909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29611"/>
            <a:ext cx="9144000" cy="4628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756270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Acacia </a:t>
            </a:r>
            <a:r>
              <a:rPr lang="en-US" dirty="0" err="1"/>
              <a:t>saligna</a:t>
            </a:r>
            <a:endParaRPr lang="ar-EG" dirty="0"/>
          </a:p>
        </p:txBody>
      </p:sp>
      <p:sp>
        <p:nvSpPr>
          <p:cNvPr id="3" name="Text Placeholder 2"/>
          <p:cNvSpPr>
            <a:spLocks noGrp="1"/>
          </p:cNvSpPr>
          <p:nvPr>
            <p:ph type="body" idx="1"/>
          </p:nvPr>
        </p:nvSpPr>
        <p:spPr/>
        <p:txBody>
          <a:bodyPr/>
          <a:lstStyle/>
          <a:p>
            <a:r>
              <a:rPr lang="ar-EG" dirty="0" smtClean="0"/>
              <a:t>مت</a:t>
            </a:r>
            <a:endParaRPr lang="ar-EG" dirty="0"/>
          </a:p>
        </p:txBody>
      </p:sp>
      <p:sp>
        <p:nvSpPr>
          <p:cNvPr id="5" name="Text Placeholder 4"/>
          <p:cNvSpPr>
            <a:spLocks noGrp="1"/>
          </p:cNvSpPr>
          <p:nvPr>
            <p:ph type="body" sz="quarter" idx="3"/>
          </p:nvPr>
        </p:nvSpPr>
        <p:spPr/>
        <p:txBody>
          <a:bodyPr/>
          <a:lstStyle/>
          <a:p>
            <a:r>
              <a:rPr lang="ar-EG" dirty="0" smtClean="0"/>
              <a:t>ع(ر+ص)</a:t>
            </a:r>
            <a:endParaRPr lang="ar-EG" dirty="0"/>
          </a:p>
        </p:txBody>
      </p:sp>
      <p:pic>
        <p:nvPicPr>
          <p:cNvPr id="9011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0" y="2209800"/>
            <a:ext cx="4497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115" name="Picture 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4495801" y="2209800"/>
            <a:ext cx="4800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860495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endParaRPr lang="ar-EG"/>
          </a:p>
        </p:txBody>
      </p:sp>
      <p:sp>
        <p:nvSpPr>
          <p:cNvPr id="5" name="Text Placeholder 4"/>
          <p:cNvSpPr>
            <a:spLocks noGrp="1"/>
          </p:cNvSpPr>
          <p:nvPr>
            <p:ph type="body" sz="quarter" idx="3"/>
          </p:nvPr>
        </p:nvSpPr>
        <p:spPr/>
        <p:txBody>
          <a:bodyPr/>
          <a:lstStyle/>
          <a:p>
            <a:endParaRPr lang="ar-EG"/>
          </a:p>
        </p:txBody>
      </p:sp>
      <p:sp>
        <p:nvSpPr>
          <p:cNvPr id="6" name="Content Placeholder 5"/>
          <p:cNvSpPr>
            <a:spLocks noGrp="1"/>
          </p:cNvSpPr>
          <p:nvPr>
            <p:ph sz="quarter" idx="4"/>
          </p:nvPr>
        </p:nvSpPr>
        <p:spPr/>
        <p:txBody>
          <a:bodyPr/>
          <a:lstStyle/>
          <a:p>
            <a:endParaRPr lang="ar-EG"/>
          </a:p>
        </p:txBody>
      </p:sp>
      <p:pic>
        <p:nvPicPr>
          <p:cNvPr id="91138"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865387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4" name="whoosh.wav"/>
          </p:stSnd>
        </p:sndAc>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4495800"/>
          </a:xfrm>
        </p:spPr>
        <p:txBody>
          <a:bodyPr>
            <a:normAutofit/>
          </a:bodyPr>
          <a:lstStyle/>
          <a:p>
            <a:pPr lvl="0" algn="r">
              <a:spcBef>
                <a:spcPct val="20000"/>
              </a:spcBef>
            </a:pPr>
            <a:r>
              <a:rPr lang="ar-SA" cap="none" dirty="0" smtClean="0">
                <a:solidFill>
                  <a:prstClr val="black"/>
                </a:solidFill>
                <a:ea typeface="+mn-ea"/>
                <a:cs typeface="Arial"/>
              </a:rPr>
              <a:t> </a:t>
            </a:r>
            <a:r>
              <a:rPr lang="ar-SA" cap="none" dirty="0" smtClean="0">
                <a:solidFill>
                  <a:srgbClr val="FF0000"/>
                </a:solidFill>
                <a:ea typeface="+mn-ea"/>
                <a:cs typeface="Arial"/>
              </a:rPr>
              <a:t>الأستخدامات</a:t>
            </a:r>
            <a:r>
              <a:rPr lang="ar-SA" sz="2400" cap="none" dirty="0" smtClean="0">
                <a:solidFill>
                  <a:srgbClr val="FF0000"/>
                </a:solidFill>
                <a:ea typeface="+mn-ea"/>
                <a:cs typeface="Arial"/>
              </a:rPr>
              <a:t>: </a:t>
            </a:r>
            <a:r>
              <a:rPr lang="ar-SA" sz="2400" cap="none" dirty="0">
                <a:solidFill>
                  <a:srgbClr val="00B050"/>
                </a:solidFill>
                <a:ea typeface="+mn-ea"/>
                <a:cs typeface="Arial"/>
              </a:rPr>
              <a:t>وهى عامل الربط بين الأشجار والأعشاب المزهرة وهى تزرع لجمال أزهارها أو أوراقها أو لإنتظام شكلها وسط المسطحات مجتمعة أو منفردة أو على جانبي الطرق أو في الداوئر أو المنظر الخلفى وتلائم الشجيرات أغراض التحديد وفصل أجزاء الحديقة إلى وحدات مستقلة نسبياَ ويكتمل نموها في فترة تتراوح بين 4 - 5 </a:t>
            </a:r>
            <a:r>
              <a:rPr lang="ar-EG" sz="2400" b="0" cap="none" dirty="0">
                <a:solidFill>
                  <a:srgbClr val="00B050"/>
                </a:solidFill>
                <a:ea typeface="+mn-ea"/>
                <a:cs typeface="Arial"/>
              </a:rPr>
              <a:t/>
            </a:r>
            <a:br>
              <a:rPr lang="ar-EG" sz="2400" b="0" cap="none" dirty="0">
                <a:solidFill>
                  <a:srgbClr val="00B050"/>
                </a:solidFill>
                <a:ea typeface="+mn-ea"/>
                <a:cs typeface="Arial"/>
              </a:rPr>
            </a:br>
            <a:r>
              <a:rPr lang="ar-SA" sz="2400" cap="none" dirty="0">
                <a:solidFill>
                  <a:srgbClr val="00B050"/>
                </a:solidFill>
                <a:ea typeface="+mn-ea"/>
                <a:cs typeface="Arial"/>
              </a:rPr>
              <a:t>سنوات وهى نباتات خشبية ذات ساقين أو أكثر أو ساق واحد متفرع وهى أقل إرتفاعاَ عن الأشجار فقد تكون مستديمة الخضرة أو متساقطة</a:t>
            </a:r>
            <a:r>
              <a:rPr lang="en-US" sz="2400" cap="none" dirty="0">
                <a:solidFill>
                  <a:srgbClr val="00B050"/>
                </a:solidFill>
                <a:ea typeface="+mn-ea"/>
                <a:cs typeface="+mn-cs"/>
              </a:rPr>
              <a:t> </a:t>
            </a:r>
            <a:r>
              <a:rPr lang="ar-EG" sz="2400" b="0" cap="none" dirty="0">
                <a:solidFill>
                  <a:srgbClr val="00B050"/>
                </a:solidFill>
                <a:ea typeface="+mn-ea"/>
                <a:cs typeface="Arial"/>
              </a:rPr>
              <a:t/>
            </a:r>
            <a:br>
              <a:rPr lang="ar-EG" sz="2400" b="0" cap="none" dirty="0">
                <a:solidFill>
                  <a:srgbClr val="00B050"/>
                </a:solidFill>
                <a:ea typeface="+mn-ea"/>
                <a:cs typeface="Arial"/>
              </a:rPr>
            </a:br>
            <a:endParaRPr lang="ar-EG" dirty="0">
              <a:solidFill>
                <a:srgbClr val="00B050"/>
              </a:solidFill>
            </a:endParaRPr>
          </a:p>
        </p:txBody>
      </p:sp>
      <p:sp>
        <p:nvSpPr>
          <p:cNvPr id="3" name="Text Placeholder 2"/>
          <p:cNvSpPr>
            <a:spLocks noGrp="1"/>
          </p:cNvSpPr>
          <p:nvPr>
            <p:ph type="body" idx="1"/>
          </p:nvPr>
        </p:nvSpPr>
        <p:spPr>
          <a:xfrm>
            <a:off x="228600" y="609600"/>
            <a:ext cx="8610600" cy="1600200"/>
          </a:xfrm>
        </p:spPr>
        <p:txBody>
          <a:bodyPr>
            <a:noAutofit/>
          </a:bodyPr>
          <a:lstStyle/>
          <a:p>
            <a:pPr algn="r"/>
            <a:r>
              <a:rPr lang="ar-EG" sz="4400" dirty="0" smtClean="0">
                <a:solidFill>
                  <a:srgbClr val="FF0000"/>
                </a:solidFill>
              </a:rPr>
              <a:t>الشجيرات :</a:t>
            </a:r>
            <a:r>
              <a:rPr lang="ar-EG" sz="4400" dirty="0" smtClean="0">
                <a:solidFill>
                  <a:srgbClr val="00B0F0"/>
                </a:solidFill>
              </a:rPr>
              <a:t>هي عبارة عن نباتات خشبية معمرة تبدأفي التفريع من فوق سطح التربة مباشرة</a:t>
            </a:r>
            <a:endParaRPr lang="ar-EG" sz="4400" dirty="0">
              <a:solidFill>
                <a:srgbClr val="00B0F0"/>
              </a:solidFill>
            </a:endParaRPr>
          </a:p>
        </p:txBody>
      </p:sp>
    </p:spTree>
    <p:extLst>
      <p:ext uri="{BB962C8B-B14F-4D97-AF65-F5344CB8AC3E}">
        <p14:creationId xmlns:p14="http://schemas.microsoft.com/office/powerpoint/2010/main" val="123628935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050"/>
            <a:ext cx="3465513" cy="1555750"/>
          </a:xfrm>
        </p:spPr>
        <p:txBody>
          <a:bodyPr>
            <a:noAutofit/>
          </a:bodyPr>
          <a:lstStyle/>
          <a:p>
            <a:pPr algn="r"/>
            <a:endParaRPr lang="ar-EG" dirty="0"/>
          </a:p>
        </p:txBody>
      </p:sp>
      <p:sp>
        <p:nvSpPr>
          <p:cNvPr id="3" name="Content Placeholder 2"/>
          <p:cNvSpPr>
            <a:spLocks noGrp="1"/>
          </p:cNvSpPr>
          <p:nvPr>
            <p:ph idx="1"/>
          </p:nvPr>
        </p:nvSpPr>
        <p:spPr>
          <a:xfrm>
            <a:off x="0" y="273050"/>
            <a:ext cx="9144000" cy="6584950"/>
          </a:xfrm>
        </p:spPr>
        <p:txBody>
          <a:bodyPr>
            <a:normAutofit/>
          </a:bodyPr>
          <a:lstStyle/>
          <a:p>
            <a:pPr marL="0" indent="0" algn="r">
              <a:buNone/>
            </a:pPr>
            <a:r>
              <a:rPr lang="ar-EG" sz="3600" dirty="0" smtClean="0"/>
              <a:t>1- </a:t>
            </a:r>
            <a:r>
              <a:rPr lang="ar-EG" sz="3600" dirty="0"/>
              <a:t>تقوم مقام الأزهار فى الحدائق الريفية. </a:t>
            </a:r>
            <a:endParaRPr lang="ar-EG" sz="3600" dirty="0" smtClean="0"/>
          </a:p>
          <a:p>
            <a:pPr marL="0" indent="0" algn="r">
              <a:buNone/>
            </a:pPr>
            <a:r>
              <a:rPr lang="ar-EG" sz="3600" dirty="0" smtClean="0"/>
              <a:t>2- </a:t>
            </a:r>
            <a:r>
              <a:rPr lang="ar-EG" sz="3600" dirty="0"/>
              <a:t>تحيط المبانى بإطار شجيرى جميل. </a:t>
            </a:r>
          </a:p>
          <a:p>
            <a:pPr marL="0" indent="0" algn="r">
              <a:buNone/>
            </a:pPr>
            <a:r>
              <a:rPr lang="ar-EG" sz="3600" dirty="0"/>
              <a:t>3- تحدد الحدائق بداير </a:t>
            </a:r>
            <a:r>
              <a:rPr lang="ar-EG" sz="3600" dirty="0" smtClean="0"/>
              <a:t>شجيرى </a:t>
            </a:r>
            <a:r>
              <a:rPr lang="en-US" sz="3600" dirty="0" smtClean="0"/>
              <a:t>Shrubbery Border </a:t>
            </a:r>
            <a:r>
              <a:rPr lang="ar-EG" sz="3600" dirty="0" smtClean="0"/>
              <a:t>مما يكسب الحديقة موسماً طويلاً للأزهار. </a:t>
            </a:r>
          </a:p>
          <a:p>
            <a:pPr marL="0" indent="0" algn="r">
              <a:buNone/>
            </a:pPr>
            <a:r>
              <a:rPr lang="ar-EG" sz="3600" dirty="0" smtClean="0"/>
              <a:t>4- </a:t>
            </a:r>
            <a:r>
              <a:rPr lang="ar-EG" sz="3600" dirty="0"/>
              <a:t>تملأ الفراغات بين الأشجار فى الدواير النهائية فى الحدائق الكبيرة فيضاعف جمال خط الأفق. 5-  تربط الحديقة بالمبانى والوجوه الفنية الأخرى. </a:t>
            </a:r>
          </a:p>
          <a:p>
            <a:pPr marL="0" indent="0" algn="r">
              <a:buNone/>
            </a:pPr>
            <a:endParaRPr lang="ar-EG" sz="3600" dirty="0"/>
          </a:p>
          <a:p>
            <a:endParaRPr lang="ar-EG" dirty="0"/>
          </a:p>
        </p:txBody>
      </p:sp>
      <p:sp>
        <p:nvSpPr>
          <p:cNvPr id="4" name="Text Placeholder 3"/>
          <p:cNvSpPr>
            <a:spLocks noGrp="1"/>
          </p:cNvSpPr>
          <p:nvPr>
            <p:ph type="body" sz="half" idx="2"/>
          </p:nvPr>
        </p:nvSpPr>
        <p:spPr>
          <a:xfrm>
            <a:off x="76200" y="1752600"/>
            <a:ext cx="3389313" cy="4953000"/>
          </a:xfrm>
        </p:spPr>
        <p:txBody>
          <a:bodyPr>
            <a:normAutofit/>
          </a:bodyPr>
          <a:lstStyle/>
          <a:p>
            <a:endParaRPr lang="ar-EG" dirty="0"/>
          </a:p>
        </p:txBody>
      </p:sp>
    </p:spTree>
    <p:extLst>
      <p:ext uri="{BB962C8B-B14F-4D97-AF65-F5344CB8AC3E}">
        <p14:creationId xmlns:p14="http://schemas.microsoft.com/office/powerpoint/2010/main" val="159440885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Text Placeholder 2"/>
          <p:cNvSpPr>
            <a:spLocks noGrp="1"/>
          </p:cNvSpPr>
          <p:nvPr>
            <p:ph type="body" idx="1"/>
          </p:nvPr>
        </p:nvSpPr>
        <p:spPr/>
        <p:txBody>
          <a:bodyPr/>
          <a:lstStyle/>
          <a:p>
            <a:endParaRPr lang="ar-EG"/>
          </a:p>
        </p:txBody>
      </p:sp>
      <p:sp>
        <p:nvSpPr>
          <p:cNvPr id="4" name="Content Placeholder 3"/>
          <p:cNvSpPr>
            <a:spLocks noGrp="1"/>
          </p:cNvSpPr>
          <p:nvPr>
            <p:ph sz="half" idx="2"/>
          </p:nvPr>
        </p:nvSpPr>
        <p:spPr/>
        <p:txBody>
          <a:bodyPr/>
          <a:lstStyle/>
          <a:p>
            <a:endParaRPr lang="ar-EG" dirty="0"/>
          </a:p>
        </p:txBody>
      </p:sp>
      <p:sp>
        <p:nvSpPr>
          <p:cNvPr id="5" name="Text Placeholder 4"/>
          <p:cNvSpPr>
            <a:spLocks noGrp="1"/>
          </p:cNvSpPr>
          <p:nvPr>
            <p:ph type="body" sz="quarter" idx="3"/>
          </p:nvPr>
        </p:nvSpPr>
        <p:spPr/>
        <p:txBody>
          <a:bodyPr>
            <a:normAutofit fontScale="92500"/>
          </a:bodyPr>
          <a:lstStyle/>
          <a:p>
            <a:r>
              <a:rPr lang="ar-EG" dirty="0"/>
              <a:t>أغراض زراعة الشجيرات فى الحدائق: </a:t>
            </a:r>
          </a:p>
        </p:txBody>
      </p:sp>
      <p:sp>
        <p:nvSpPr>
          <p:cNvPr id="6" name="Content Placeholder 5"/>
          <p:cNvSpPr>
            <a:spLocks noGrp="1"/>
          </p:cNvSpPr>
          <p:nvPr>
            <p:ph sz="quarter" idx="4"/>
          </p:nvPr>
        </p:nvSpPr>
        <p:spPr/>
        <p:txBody>
          <a:bodyPr/>
          <a:lstStyle/>
          <a:p>
            <a:r>
              <a:rPr lang="ar-EG" dirty="0"/>
              <a:t>تقوم مقام الأشجار فى الحدائق الصغيرة حيث يتناسب حجمها مع صغر مساحة الحديقة. </a:t>
            </a:r>
          </a:p>
          <a:p>
            <a:endParaRPr lang="ar-EG" dirty="0"/>
          </a:p>
        </p:txBody>
      </p:sp>
    </p:spTree>
    <p:extLst>
      <p:ext uri="{BB962C8B-B14F-4D97-AF65-F5344CB8AC3E}">
        <p14:creationId xmlns:p14="http://schemas.microsoft.com/office/powerpoint/2010/main" val="524287492"/>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Rectangle 2"/>
          <p:cNvSpPr/>
          <p:nvPr/>
        </p:nvSpPr>
        <p:spPr>
          <a:xfrm>
            <a:off x="152400" y="1828800"/>
            <a:ext cx="8763000" cy="6124754"/>
          </a:xfrm>
          <a:prstGeom prst="rect">
            <a:avLst/>
          </a:prstGeom>
        </p:spPr>
        <p:txBody>
          <a:bodyPr wrap="square">
            <a:spAutoFit/>
          </a:bodyPr>
          <a:lstStyle/>
          <a:p>
            <a:pPr algn="justLow" rtl="1">
              <a:spcAft>
                <a:spcPts val="0"/>
              </a:spcAft>
            </a:pPr>
            <a:r>
              <a:rPr lang="ar-EG" sz="4000" dirty="0">
                <a:solidFill>
                  <a:srgbClr val="000000"/>
                </a:solidFill>
                <a:latin typeface="Arial"/>
                <a:ea typeface="Times New Roman"/>
                <a:cs typeface="Simplified Arabic"/>
              </a:rPr>
              <a:t>6- تستعمل على إيجاد التوازن بين أجزاء الحديقة والوجوه الفنية بها. </a:t>
            </a:r>
            <a:endParaRPr lang="en-US" sz="3600" dirty="0">
              <a:latin typeface="Times New Roman"/>
              <a:ea typeface="Times New Roman"/>
            </a:endParaRPr>
          </a:p>
          <a:p>
            <a:pPr algn="justLow" rtl="1">
              <a:spcAft>
                <a:spcPts val="0"/>
              </a:spcAft>
            </a:pPr>
            <a:r>
              <a:rPr lang="ar-EG" sz="4000" dirty="0">
                <a:solidFill>
                  <a:srgbClr val="000000"/>
                </a:solidFill>
                <a:latin typeface="Arial"/>
                <a:ea typeface="Times New Roman"/>
                <a:cs typeface="Simplified Arabic"/>
              </a:rPr>
              <a:t>7- تخلق عناصر المفاجأة فى الحدائق الطبيعية. </a:t>
            </a:r>
            <a:endParaRPr lang="en-US" sz="3600" dirty="0">
              <a:latin typeface="Times New Roman"/>
              <a:ea typeface="Times New Roman"/>
            </a:endParaRPr>
          </a:p>
          <a:p>
            <a:pPr algn="justLow" rtl="1">
              <a:spcAft>
                <a:spcPts val="0"/>
              </a:spcAft>
            </a:pPr>
            <a:r>
              <a:rPr lang="ar-EG" sz="4000" dirty="0">
                <a:solidFill>
                  <a:srgbClr val="000000"/>
                </a:solidFill>
                <a:latin typeface="Arial"/>
                <a:ea typeface="Times New Roman"/>
                <a:cs typeface="Simplified Arabic"/>
              </a:rPr>
              <a:t>8- تهيئ العزلة فى بعض أجزاء الحديقة. </a:t>
            </a:r>
            <a:endParaRPr lang="en-US" sz="3600" dirty="0">
              <a:latin typeface="Times New Roman"/>
              <a:ea typeface="Times New Roman"/>
            </a:endParaRPr>
          </a:p>
          <a:p>
            <a:pPr algn="justLow" rtl="1">
              <a:spcAft>
                <a:spcPts val="0"/>
              </a:spcAft>
            </a:pPr>
            <a:r>
              <a:rPr lang="ar-EG" sz="4000" dirty="0">
                <a:solidFill>
                  <a:srgbClr val="000000"/>
                </a:solidFill>
                <a:latin typeface="Arial"/>
                <a:ea typeface="Times New Roman"/>
                <a:cs typeface="Simplified Arabic"/>
              </a:rPr>
              <a:t>9- تهيئ التباين والتوافق بين مغروسات الحديقة. </a:t>
            </a:r>
            <a:endParaRPr lang="ar-EG" sz="40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en-US" sz="1600" dirty="0">
              <a:effectLst/>
              <a:latin typeface="Times New Roman"/>
              <a:ea typeface="Times New Roman"/>
            </a:endParaRPr>
          </a:p>
        </p:txBody>
      </p:sp>
    </p:spTree>
    <p:extLst>
      <p:ext uri="{BB962C8B-B14F-4D97-AF65-F5344CB8AC3E}">
        <p14:creationId xmlns:p14="http://schemas.microsoft.com/office/powerpoint/2010/main" val="350079930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Rectangle 2"/>
          <p:cNvSpPr/>
          <p:nvPr/>
        </p:nvSpPr>
        <p:spPr>
          <a:xfrm>
            <a:off x="152400" y="1905000"/>
            <a:ext cx="8991600" cy="7540526"/>
          </a:xfrm>
          <a:prstGeom prst="rect">
            <a:avLst/>
          </a:prstGeom>
        </p:spPr>
        <p:txBody>
          <a:bodyPr wrap="square">
            <a:spAutoFit/>
          </a:bodyPr>
          <a:lstStyle/>
          <a:p>
            <a:pPr algn="justLow" rtl="1">
              <a:spcAft>
                <a:spcPts val="0"/>
              </a:spcAft>
            </a:pPr>
            <a:r>
              <a:rPr lang="ar-EG" sz="4400" dirty="0">
                <a:solidFill>
                  <a:srgbClr val="000000"/>
                </a:solidFill>
                <a:latin typeface="Arial"/>
                <a:ea typeface="Times New Roman"/>
                <a:cs typeface="Simplified Arabic"/>
              </a:rPr>
              <a:t>10- تهيئ تنوعاً جميلاً فى الحدائق بإختلاف أشكال الأوراق والأزهار وطبيعة نمو الشجيرات وما تنشره من ظلال على المسطحات. </a:t>
            </a:r>
            <a:endParaRPr lang="en-US" sz="4000" dirty="0">
              <a:latin typeface="Times New Roman"/>
              <a:ea typeface="Times New Roman"/>
            </a:endParaRPr>
          </a:p>
          <a:p>
            <a:pPr algn="justLow" rtl="1">
              <a:spcAft>
                <a:spcPts val="0"/>
              </a:spcAft>
            </a:pPr>
            <a:r>
              <a:rPr lang="ar-EG" sz="4400" dirty="0">
                <a:solidFill>
                  <a:srgbClr val="000000"/>
                </a:solidFill>
                <a:latin typeface="Arial"/>
                <a:ea typeface="Times New Roman"/>
                <a:cs typeface="Simplified Arabic"/>
              </a:rPr>
              <a:t>11- تهيئ مدخلاً جميلاً للحديقة والمبنى. </a:t>
            </a:r>
            <a:endParaRPr lang="en-US" sz="4000" dirty="0">
              <a:latin typeface="Times New Roman"/>
              <a:ea typeface="Times New Roman"/>
            </a:endParaRPr>
          </a:p>
          <a:p>
            <a:pPr algn="justLow" rtl="1">
              <a:spcAft>
                <a:spcPts val="0"/>
              </a:spcAft>
            </a:pPr>
            <a:r>
              <a:rPr lang="ar-EG" sz="4400" dirty="0">
                <a:solidFill>
                  <a:srgbClr val="000000"/>
                </a:solidFill>
                <a:latin typeface="Arial"/>
                <a:ea typeface="Times New Roman"/>
                <a:cs typeface="Simplified Arabic"/>
              </a:rPr>
              <a:t>12- تحدد الطرق والمشايات. </a:t>
            </a:r>
            <a:endParaRPr lang="en-US" sz="4000" dirty="0">
              <a:latin typeface="Times New Roman"/>
              <a:ea typeface="Times New Roman"/>
            </a:endParaRPr>
          </a:p>
          <a:p>
            <a:pPr algn="justLow" rtl="1">
              <a:spcAft>
                <a:spcPts val="0"/>
              </a:spcAft>
            </a:pPr>
            <a:r>
              <a:rPr lang="ar-EG" sz="4400" dirty="0">
                <a:solidFill>
                  <a:srgbClr val="000000"/>
                </a:solidFill>
                <a:latin typeface="Arial"/>
                <a:ea typeface="Times New Roman"/>
                <a:cs typeface="Simplified Arabic"/>
              </a:rPr>
              <a:t>13- تهيئ منظراً خلفياً للأزهار</a:t>
            </a:r>
            <a:r>
              <a:rPr lang="ar-EG" sz="4400" dirty="0" smtClean="0">
                <a:solidFill>
                  <a:srgbClr val="000000"/>
                </a:solidFill>
                <a:latin typeface="Arial"/>
                <a:ea typeface="Times New Roman"/>
                <a:cs typeface="Simplified Arabic"/>
              </a:rPr>
              <a:t>.</a:t>
            </a: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en-US" sz="1600" dirty="0">
              <a:effectLst/>
              <a:latin typeface="Times New Roman"/>
              <a:ea typeface="Times New Roman"/>
            </a:endParaRPr>
          </a:p>
        </p:txBody>
      </p:sp>
    </p:spTree>
    <p:extLst>
      <p:ext uri="{BB962C8B-B14F-4D97-AF65-F5344CB8AC3E}">
        <p14:creationId xmlns:p14="http://schemas.microsoft.com/office/powerpoint/2010/main" val="43900341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معايير أنتخاب الشجيرات للحديقة : </a:t>
            </a:r>
          </a:p>
        </p:txBody>
      </p:sp>
      <p:sp>
        <p:nvSpPr>
          <p:cNvPr id="3" name="Rectangle 2"/>
          <p:cNvSpPr/>
          <p:nvPr/>
        </p:nvSpPr>
        <p:spPr>
          <a:xfrm>
            <a:off x="152400" y="1524000"/>
            <a:ext cx="8991600" cy="9264075"/>
          </a:xfrm>
          <a:prstGeom prst="rect">
            <a:avLst/>
          </a:prstGeom>
        </p:spPr>
        <p:txBody>
          <a:bodyPr wrap="square">
            <a:spAutoFit/>
          </a:bodyPr>
          <a:lstStyle/>
          <a:p>
            <a:pPr algn="justLow" rtl="1">
              <a:spcAft>
                <a:spcPts val="0"/>
              </a:spcAft>
            </a:pPr>
            <a:r>
              <a:rPr lang="ar-EG" sz="3600" dirty="0">
                <a:solidFill>
                  <a:srgbClr val="000000"/>
                </a:solidFill>
                <a:latin typeface="Arial"/>
                <a:ea typeface="Times New Roman"/>
                <a:cs typeface="Simplified Arabic"/>
              </a:rPr>
              <a:t>1- تنتخب الشجيرات التى تجود فى ظروف تربة الحديقة والجو السائد وظروف البيئة والحالة الإجتماعية لأصحاب الحديقة فبعض النباتات ثمينة غالية الثمن تحتاج إلى رعاية وعناية. </a:t>
            </a:r>
            <a:endParaRPr lang="en-US" sz="3200" dirty="0">
              <a:latin typeface="Times New Roman"/>
              <a:ea typeface="Times New Roman"/>
            </a:endParaRPr>
          </a:p>
          <a:p>
            <a:pPr algn="justLow" rtl="1">
              <a:spcAft>
                <a:spcPts val="0"/>
              </a:spcAft>
            </a:pPr>
            <a:r>
              <a:rPr lang="ar-EG" sz="3600" dirty="0">
                <a:solidFill>
                  <a:srgbClr val="000000"/>
                </a:solidFill>
                <a:latin typeface="Arial"/>
                <a:ea typeface="Times New Roman"/>
                <a:cs typeface="Simplified Arabic"/>
              </a:rPr>
              <a:t>2- تنتخب الشجيرات التى توافق ظروف المكان الذى تغرس فيه من حيث التعرض للظل أو الشمس والرياح خصوصاً فى المناطق الساحلية. </a:t>
            </a:r>
            <a:endParaRPr lang="en-US" sz="3200" dirty="0">
              <a:latin typeface="Times New Roman"/>
              <a:ea typeface="Times New Roman"/>
            </a:endParaRPr>
          </a:p>
          <a:p>
            <a:pPr algn="justLow" rtl="1">
              <a:spcAft>
                <a:spcPts val="0"/>
              </a:spcAft>
            </a:pPr>
            <a:r>
              <a:rPr lang="ar-EG" sz="3600" dirty="0">
                <a:solidFill>
                  <a:srgbClr val="000000"/>
                </a:solidFill>
                <a:latin typeface="Arial"/>
                <a:ea typeface="Times New Roman"/>
                <a:cs typeface="Simplified Arabic"/>
              </a:rPr>
              <a:t>3- تفضل الشجيرات المستديمة الخضرة ذات الأوراق الملساء الخالية من الأوبار حتى لا تلتصق بها الأتربة فتظهر دائماً براقة. </a:t>
            </a:r>
            <a:endParaRPr lang="ar-EG" sz="3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ar-EG" sz="1600" dirty="0" smtClean="0">
              <a:solidFill>
                <a:srgbClr val="000000"/>
              </a:solidFill>
              <a:latin typeface="Arial"/>
              <a:ea typeface="Times New Roman"/>
              <a:cs typeface="Simplified Arabic"/>
            </a:endParaRPr>
          </a:p>
          <a:p>
            <a:pPr algn="justLow" rtl="1">
              <a:spcAft>
                <a:spcPts val="0"/>
              </a:spcAft>
            </a:pPr>
            <a:endParaRPr lang="ar-EG" sz="1600" dirty="0">
              <a:solidFill>
                <a:srgbClr val="000000"/>
              </a:solidFill>
              <a:effectLst/>
              <a:latin typeface="Arial"/>
              <a:ea typeface="Times New Roman"/>
              <a:cs typeface="Simplified Arabic"/>
            </a:endParaRPr>
          </a:p>
          <a:p>
            <a:pPr algn="justLow" rtl="1">
              <a:spcAft>
                <a:spcPts val="0"/>
              </a:spcAft>
            </a:pPr>
            <a:endParaRPr lang="en-US" sz="1600" dirty="0">
              <a:effectLst/>
              <a:latin typeface="Times New Roman"/>
              <a:ea typeface="Times New Roman"/>
            </a:endParaRPr>
          </a:p>
        </p:txBody>
      </p:sp>
    </p:spTree>
    <p:extLst>
      <p:ext uri="{BB962C8B-B14F-4D97-AF65-F5344CB8AC3E}">
        <p14:creationId xmlns:p14="http://schemas.microsoft.com/office/powerpoint/2010/main" val="337575735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Rectangle 2"/>
          <p:cNvSpPr/>
          <p:nvPr/>
        </p:nvSpPr>
        <p:spPr>
          <a:xfrm>
            <a:off x="0" y="1600200"/>
            <a:ext cx="8839200" cy="4985980"/>
          </a:xfrm>
          <a:prstGeom prst="rect">
            <a:avLst/>
          </a:prstGeom>
        </p:spPr>
        <p:txBody>
          <a:bodyPr wrap="square">
            <a:spAutoFit/>
          </a:bodyPr>
          <a:lstStyle/>
          <a:p>
            <a:pPr algn="justLow" rtl="1">
              <a:spcAft>
                <a:spcPts val="0"/>
              </a:spcAft>
            </a:pPr>
            <a:r>
              <a:rPr lang="ar-EG" sz="3200" b="1" dirty="0" smtClean="0">
                <a:solidFill>
                  <a:srgbClr val="000000"/>
                </a:solidFill>
                <a:latin typeface="Arial"/>
                <a:ea typeface="Times New Roman"/>
                <a:cs typeface="Simplified Arabic"/>
              </a:rPr>
              <a:t>التكاثر في الشجيرات  كل الشجيرات تتكاثر بالعقلة ماعدا (الست المستحية والفلانتس والسامة تتكاثر بالبذرة)</a:t>
            </a:r>
          </a:p>
          <a:p>
            <a:pPr algn="justLow" rtl="1">
              <a:spcAft>
                <a:spcPts val="0"/>
              </a:spcAft>
            </a:pPr>
            <a:endParaRPr lang="ar-EG" dirty="0" smtClean="0">
              <a:solidFill>
                <a:srgbClr val="000000"/>
              </a:solidFill>
              <a:latin typeface="Arial"/>
              <a:ea typeface="Times New Roman"/>
              <a:cs typeface="Simplified Arabic"/>
            </a:endParaRPr>
          </a:p>
          <a:p>
            <a:pPr algn="justLow" rtl="1">
              <a:spcAft>
                <a:spcPts val="0"/>
              </a:spcAft>
            </a:pPr>
            <a:endParaRPr lang="ar-EG" dirty="0">
              <a:solidFill>
                <a:srgbClr val="000000"/>
              </a:solidFill>
              <a:latin typeface="Arial"/>
              <a:ea typeface="Times New Roman"/>
              <a:cs typeface="Simplified Arabic"/>
            </a:endParaRPr>
          </a:p>
          <a:p>
            <a:pPr algn="justLow" rtl="1">
              <a:spcAft>
                <a:spcPts val="0"/>
              </a:spcAft>
            </a:pPr>
            <a:endParaRPr lang="ar-EG" dirty="0" smtClean="0">
              <a:solidFill>
                <a:srgbClr val="000000"/>
              </a:solidFill>
              <a:latin typeface="Arial"/>
              <a:ea typeface="Times New Roman"/>
              <a:cs typeface="Simplified Arabic"/>
            </a:endParaRPr>
          </a:p>
          <a:p>
            <a:pPr algn="justLow" rtl="1">
              <a:spcAft>
                <a:spcPts val="0"/>
              </a:spcAft>
            </a:pPr>
            <a:endParaRPr lang="ar-EG" dirty="0">
              <a:solidFill>
                <a:srgbClr val="000000"/>
              </a:solidFill>
              <a:latin typeface="Arial"/>
              <a:ea typeface="Times New Roman"/>
              <a:cs typeface="Simplified Arabic"/>
            </a:endParaRPr>
          </a:p>
          <a:p>
            <a:pPr algn="justLow" rtl="1">
              <a:spcAft>
                <a:spcPts val="0"/>
              </a:spcAft>
            </a:pPr>
            <a:r>
              <a:rPr lang="ar-EG" sz="3200" dirty="0" smtClean="0">
                <a:solidFill>
                  <a:srgbClr val="000000"/>
                </a:solidFill>
                <a:latin typeface="Arial"/>
                <a:ea typeface="Times New Roman"/>
                <a:cs typeface="Simplified Arabic"/>
              </a:rPr>
              <a:t>مزهر طوال العام (هبسكس+سيسترم+الدفلة+لانتان كمارا+تابرنا مونتانا +المورجان +ادهاتودا)</a:t>
            </a:r>
          </a:p>
          <a:p>
            <a:pPr algn="justLow" rtl="1">
              <a:spcAft>
                <a:spcPts val="0"/>
              </a:spcAft>
            </a:pPr>
            <a:endParaRPr lang="ar-EG" dirty="0">
              <a:solidFill>
                <a:srgbClr val="000000"/>
              </a:solidFill>
              <a:latin typeface="Arial"/>
              <a:ea typeface="Times New Roman"/>
              <a:cs typeface="Simplified Arabic"/>
            </a:endParaRPr>
          </a:p>
          <a:p>
            <a:pPr algn="justLow" rtl="1">
              <a:spcAft>
                <a:spcPts val="0"/>
              </a:spcAft>
            </a:pPr>
            <a:r>
              <a:rPr lang="ar-EG" sz="3200" dirty="0" smtClean="0">
                <a:solidFill>
                  <a:srgbClr val="000000"/>
                </a:solidFill>
                <a:latin typeface="Arial"/>
                <a:ea typeface="Times New Roman"/>
                <a:cs typeface="Simplified Arabic"/>
              </a:rPr>
              <a:t>التزهير (كله ربيع والصيف) ولاكن الاكاليفا في الشتاءوبنت القنصل في الخريف</a:t>
            </a:r>
          </a:p>
          <a:p>
            <a:pPr algn="justLow" rtl="1">
              <a:spcAft>
                <a:spcPts val="0"/>
              </a:spcAft>
            </a:pPr>
            <a:endParaRPr lang="ar-EG" dirty="0" smtClean="0">
              <a:solidFill>
                <a:srgbClr val="000000"/>
              </a:solidFill>
              <a:latin typeface="Arial"/>
              <a:ea typeface="Times New Roman"/>
              <a:cs typeface="Simplified Arabic"/>
            </a:endParaRPr>
          </a:p>
          <a:p>
            <a:pPr algn="justLow" rtl="1">
              <a:spcAft>
                <a:spcPts val="0"/>
              </a:spcAft>
            </a:pPr>
            <a:r>
              <a:rPr lang="ar-EG" dirty="0" smtClean="0">
                <a:solidFill>
                  <a:srgbClr val="000000"/>
                </a:solidFill>
                <a:latin typeface="Arial"/>
                <a:ea typeface="Times New Roman"/>
                <a:cs typeface="Simplified Arabic"/>
              </a:rPr>
              <a:t> </a:t>
            </a:r>
            <a:endParaRPr lang="en-US" sz="1600" dirty="0">
              <a:effectLst/>
              <a:latin typeface="Times New Roman"/>
              <a:ea typeface="Times New Roman"/>
            </a:endParaRPr>
          </a:p>
        </p:txBody>
      </p:sp>
    </p:spTree>
    <p:extLst>
      <p:ext uri="{BB962C8B-B14F-4D97-AF65-F5344CB8AC3E}">
        <p14:creationId xmlns:p14="http://schemas.microsoft.com/office/powerpoint/2010/main" val="3787817766"/>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3744</TotalTime>
  <Words>1272</Words>
  <Application>Microsoft Office PowerPoint</Application>
  <PresentationFormat>On-screen Show (4:3)</PresentationFormat>
  <Paragraphs>272</Paragraphs>
  <Slides>219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219</vt:i4>
      </vt:variant>
    </vt:vector>
  </HeadingPairs>
  <TitlesOfParts>
    <vt:vector size="225" baseType="lpstr">
      <vt:lpstr>Arial</vt:lpstr>
      <vt:lpstr>Calibri</vt:lpstr>
      <vt:lpstr>Consolas,Italic</vt:lpstr>
      <vt:lpstr>Simplified Arabic</vt:lpstr>
      <vt:lpstr>Times New Roman</vt:lpstr>
      <vt:lpstr>Office Theme</vt:lpstr>
      <vt:lpstr>مجاميع نباتات الزينة</vt:lpstr>
      <vt:lpstr>يمكن تلخيص أهمية الأشجار في الأتي:</vt:lpstr>
      <vt:lpstr>تابع أهمية التشجير</vt:lpstr>
      <vt:lpstr>تابع أهمية التشجير</vt:lpstr>
      <vt:lpstr>تابع أهمية التشجير</vt:lpstr>
      <vt:lpstr>تابع أهمية التشجير</vt:lpstr>
      <vt:lpstr>تابع أهمية التشجير</vt:lpstr>
      <vt:lpstr>تابع أهمية التشجير</vt:lpstr>
      <vt:lpstr>أولا مجموعة الفيكس</vt:lpstr>
      <vt:lpstr>Ficus nitida</vt:lpstr>
      <vt:lpstr>PowerPoint Presentation</vt:lpstr>
      <vt:lpstr>PowerPoint Presentation</vt:lpstr>
      <vt:lpstr>Ficus hawaii</vt:lpstr>
      <vt:lpstr>PowerPoint Presentation</vt:lpstr>
      <vt:lpstr>Ficus benjamina</vt:lpstr>
      <vt:lpstr>Ficus elastica</vt:lpstr>
      <vt:lpstr>Ficus benghalensis</vt:lpstr>
      <vt:lpstr>Ficus lyrata</vt:lpstr>
      <vt:lpstr>Ficus sycomorus</vt:lpstr>
      <vt:lpstr>Morus alba</vt:lpstr>
      <vt:lpstr>Morus nigra</vt:lpstr>
      <vt:lpstr>Carya pecan</vt:lpstr>
      <vt:lpstr>Macadamia ternifolia</vt:lpstr>
      <vt:lpstr>Casimiro edulis</vt:lpstr>
      <vt:lpstr>Carica papaya</vt:lpstr>
      <vt:lpstr>Zizyphus spina-christi</vt:lpstr>
      <vt:lpstr>Cordia myxa</vt:lpstr>
      <vt:lpstr>PowerPoint Presentation</vt:lpstr>
      <vt:lpstr>PowerPoint Presentation</vt:lpstr>
      <vt:lpstr>Eriobotrya japonica</vt:lpstr>
      <vt:lpstr>PowerPoint Presentation</vt:lpstr>
      <vt:lpstr>Nephelium tomentosa</vt:lpstr>
      <vt:lpstr>PowerPoint Presentation</vt:lpstr>
      <vt:lpstr>Terminalia catappa</vt:lpstr>
      <vt:lpstr>PowerPoint Presentation</vt:lpstr>
      <vt:lpstr>PowerPoint Presentation</vt:lpstr>
      <vt:lpstr>مجموعة الأشجار التي تزهر علي العظم</vt:lpstr>
      <vt:lpstr>Jacaranda ovalifolia</vt:lpstr>
      <vt:lpstr>Bombax malabaricum</vt:lpstr>
      <vt:lpstr>Chorisia speciosa</vt:lpstr>
      <vt:lpstr>PowerPoint Presentation</vt:lpstr>
      <vt:lpstr>Bauhinia purpurea</vt:lpstr>
      <vt:lpstr>Erythrina indica</vt:lpstr>
      <vt:lpstr>PowerPoint Presentation</vt:lpstr>
      <vt:lpstr>PowerPoint Presentation</vt:lpstr>
      <vt:lpstr>PowerPoint Presentation</vt:lpstr>
      <vt:lpstr>مجموعة الأشجار معراة البذور) ) الدرس العملي الثاني</vt:lpstr>
      <vt:lpstr>PowerPoint Presentation</vt:lpstr>
      <vt:lpstr>Cupressus sempervirens</vt:lpstr>
      <vt:lpstr>PowerPoint Presentation</vt:lpstr>
      <vt:lpstr>Pinus halepensis</vt:lpstr>
      <vt:lpstr>PowerPoint Presentation</vt:lpstr>
      <vt:lpstr>Taxodium distichum</vt:lpstr>
      <vt:lpstr>PowerPoint Presentation</vt:lpstr>
      <vt:lpstr>Casuarina equistifolia</vt:lpstr>
      <vt:lpstr>PowerPoint Presentation</vt:lpstr>
      <vt:lpstr>Eucalyptus citriodora</vt:lpstr>
      <vt:lpstr>Eucalyptus globulus</vt:lpstr>
      <vt:lpstr>PowerPoint Presentation</vt:lpstr>
      <vt:lpstr>Tamarix articulata</vt:lpstr>
      <vt:lpstr>PowerPoint Presentation</vt:lpstr>
      <vt:lpstr>Salix safsaf</vt:lpstr>
      <vt:lpstr>مجموعة الأشجار ذات الأوراق المركبة الريشية المتضاعفة</vt:lpstr>
      <vt:lpstr>PowerPoint Presentation</vt:lpstr>
      <vt:lpstr>Jacaranda ovalifolia</vt:lpstr>
      <vt:lpstr>Poinciana regia بوانسيانا</vt:lpstr>
      <vt:lpstr>Peltophorum africanum بلتفورم</vt:lpstr>
      <vt:lpstr>Acacia farnesiana الفتنة</vt:lpstr>
      <vt:lpstr>Macharium tipuأبو المكارم </vt:lpstr>
      <vt:lpstr>Cassia nodosaكاسيا نودوزا </vt:lpstr>
      <vt:lpstr>Albizzia lebbekاللبخ</vt:lpstr>
      <vt:lpstr>PowerPoint Presentation</vt:lpstr>
      <vt:lpstr>Melia azedarachزنزلخت</vt:lpstr>
      <vt:lpstr>PowerPoint Presentation</vt:lpstr>
      <vt:lpstr>PowerPoint Presentation</vt:lpstr>
      <vt:lpstr>PowerPoint Presentation</vt:lpstr>
      <vt:lpstr>PowerPoint Presentation</vt:lpstr>
      <vt:lpstr>مجموعة الأشجار المتنوعة</vt:lpstr>
      <vt:lpstr>PowerPoint Presentation</vt:lpstr>
      <vt:lpstr>PowerPoint Presentation</vt:lpstr>
      <vt:lpstr>Cassia fistula</vt:lpstr>
      <vt:lpstr>Grevillea robusta</vt:lpstr>
      <vt:lpstr>Callistemon lanceolatus</vt:lpstr>
      <vt:lpstr>Melaleuca genistifolia</vt:lpstr>
      <vt:lpstr>Populus alba</vt:lpstr>
      <vt:lpstr>Populus nigra</vt:lpstr>
      <vt:lpstr>Sterculia diversifolia</vt:lpstr>
      <vt:lpstr>Kigelia pinnata</vt:lpstr>
      <vt:lpstr>Cedrela odorata</vt:lpstr>
      <vt:lpstr>Salix babylonica</vt:lpstr>
      <vt:lpstr>Acacia saligna</vt:lpstr>
      <vt:lpstr>PowerPoint Presentation</vt:lpstr>
      <vt:lpstr> الأستخدامات: وهى عامل الربط بين الأشجار والأعشاب المزهرة وهى تزرع لجمال أزهارها أو أوراقها أو لإنتظام شكلها وسط المسطحات مجتمعة أو منفردة أو على جانبي الطرق أو في الداوئر أو المنظر الخلفى وتلائم الشجيرات أغراض التحديد وفصل أجزاء الحديقة إلى وحدات مستقلة نسبياَ ويكتمل نموها في فترة تتراوح بين 4 - 5  سنوات وهى نباتات خشبية ذات ساقين أو أكثر أو ساق واحد متفرع وهى أقل إرتفاعاَ عن الأشجار فقد تكون مستديمة الخضرة أو متساقطة  </vt:lpstr>
      <vt:lpstr>PowerPoint Presentation</vt:lpstr>
      <vt:lpstr>PowerPoint Presentation</vt:lpstr>
      <vt:lpstr>PowerPoint Presentation</vt:lpstr>
      <vt:lpstr>PowerPoint Presentation</vt:lpstr>
      <vt:lpstr>معايير أنتخاب الشجيرات للحديقة : </vt:lpstr>
      <vt:lpstr>PowerPoint Presentation</vt:lpstr>
      <vt:lpstr>Lantana camara</vt:lpstr>
      <vt:lpstr>PowerPoint Presentation</vt:lpstr>
      <vt:lpstr>PowerPoint Presentation</vt:lpstr>
      <vt:lpstr>PowerPoint Presentation</vt:lpstr>
      <vt:lpstr>(ر+ص)</vt:lpstr>
      <vt:lpstr>PowerPoint Presentation</vt:lpstr>
      <vt:lpstr>PowerPoint Presentation</vt:lpstr>
      <vt:lpstr>PowerPoint Presentation</vt:lpstr>
      <vt:lpstr>PowerPoint Presentation</vt:lpstr>
      <vt:lpstr>بستاشيا بيضـاء Adatoda vasica</vt:lpstr>
      <vt:lpstr>PowerPoint Presentation</vt:lpstr>
      <vt:lpstr> (طول العام) </vt:lpstr>
      <vt:lpstr>PowerPoint Presentation</vt:lpstr>
      <vt:lpstr>PowerPoint Presentation</vt:lpstr>
      <vt:lpstr>Cestrum diurnum </vt:lpstr>
      <vt:lpstr>Cestrum elegans</vt:lpstr>
      <vt:lpstr>Cestrum aurantiacum</vt:lpstr>
      <vt:lpstr>PowerPoint Presentation</vt:lpstr>
      <vt:lpstr>Murraya exotica</vt:lpstr>
      <vt:lpstr>PowerPoint Presentation</vt:lpstr>
      <vt:lpstr>PowerPoint Presentation</vt:lpstr>
      <vt:lpstr>PowerPoint Presentation</vt:lpstr>
      <vt:lpstr>Myrtus communis</vt:lpstr>
      <vt:lpstr>PowerPoint Presentation</vt:lpstr>
      <vt:lpstr>PowerPoint Presentation</vt:lpstr>
      <vt:lpstr>PowerPoint Presentation</vt:lpstr>
      <vt:lpstr>PowerPoint Presentation</vt:lpstr>
      <vt:lpstr>أكوكانثيرا)) Acokanthera spectabilis  </vt:lpstr>
      <vt:lpstr>PowerPoint Presentation</vt:lpstr>
      <vt:lpstr>Senecio petasitis</vt:lpstr>
      <vt:lpstr>PowerPoint Presentation</vt:lpstr>
      <vt:lpstr>Aralia papyrifera</vt:lpstr>
      <vt:lpstr>PowerPoint Presentation</vt:lpstr>
      <vt:lpstr>PowerPoint Presentation</vt:lpstr>
      <vt:lpstr>Sesbania aegyptiacaسسبان مصري </vt:lpstr>
      <vt:lpstr>PowerPoint Presentation</vt:lpstr>
      <vt:lpstr> Lagerstroemia indicaتمر حنة افرنجي </vt:lpstr>
      <vt:lpstr>PowerPoint Presentation</vt:lpstr>
      <vt:lpstr>Mimosa pudica</vt:lpstr>
      <vt:lpstr>PowerPoint Presentation</vt:lpstr>
      <vt:lpstr>PowerPoint Presentation</vt:lpstr>
      <vt:lpstr>Datura arborea</vt:lpstr>
      <vt:lpstr>PowerPoint Presentation</vt:lpstr>
      <vt:lpstr>PowerPoint Presentation</vt:lpstr>
      <vt:lpstr>PowerPoint Presentation</vt:lpstr>
      <vt:lpstr>التفلة – الدفلة Nerium oleander  </vt:lpstr>
      <vt:lpstr>PowerPoint Presentation</vt:lpstr>
      <vt:lpstr>PowerPoint Presentation</vt:lpstr>
      <vt:lpstr>PowerPoint Presentation</vt:lpstr>
      <vt:lpstr>تيفيـديـا Thevitea nerifolia  </vt:lpstr>
      <vt:lpstr>PowerPoint Presentation</vt:lpstr>
      <vt:lpstr>PowerPoint Presentation</vt:lpstr>
      <vt:lpstr>PowerPoint Presentation</vt:lpstr>
      <vt:lpstr>بنت القنصل)) Euphorbia pulecherrima  </vt:lpstr>
      <vt:lpstr>PowerPoint Presentation</vt:lpstr>
      <vt:lpstr>PowerPoint Presentation</vt:lpstr>
      <vt:lpstr>هيبسكس Hibiscus rose – sinensis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Ipomoea carnea</vt:lpstr>
      <vt:lpstr>PowerPoint Presentation</vt:lpstr>
      <vt:lpstr>Spiraea chamaedryfolia</vt:lpstr>
      <vt:lpstr>PowerPoint Presentation</vt:lpstr>
      <vt:lpstr>Abutilon hybridum</vt:lpstr>
      <vt:lpstr>PowerPoint Presentation</vt:lpstr>
      <vt:lpstr>Atriplex lentiformis</vt:lpstr>
      <vt:lpstr>PowerPoint Presentation</vt:lpstr>
      <vt:lpstr>Jatropha multifidaجاتروفا </vt:lpstr>
      <vt:lpstr>PowerPoint Presentation</vt:lpstr>
      <vt:lpstr>PowerPoint Presentation</vt:lpstr>
      <vt:lpstr>PowerPoint Presentation</vt:lpstr>
      <vt:lpstr>بوتوسبورم Pittosporum tobira  </vt:lpstr>
      <vt:lpstr>PowerPoint Presentation</vt:lpstr>
      <vt:lpstr>PowerPoint Presentation</vt:lpstr>
      <vt:lpstr>PowerPoint Presentation</vt:lpstr>
      <vt:lpstr>Tabernaemontana coronaria</vt:lpstr>
      <vt:lpstr>رمان الزهور Punica granatum  </vt:lpstr>
      <vt:lpstr>PowerPoint Presentation</vt:lpstr>
      <vt:lpstr>PowerPoint Presentation</vt:lpstr>
      <vt:lpstr>Acalypha wilkesiana</vt:lpstr>
      <vt:lpstr>PowerPoint Presentation</vt:lpstr>
      <vt:lpstr>PowerPoint Presentation</vt:lpstr>
      <vt:lpstr>PowerPoint Presentation</vt:lpstr>
      <vt:lpstr>Acalypha hispida</vt:lpstr>
      <vt:lpstr>PowerPoint Presentation</vt:lpstr>
      <vt:lpstr>Duranta plumeri</vt:lpstr>
      <vt:lpstr>دورنتا ليموني</vt:lpstr>
      <vt:lpstr>PowerPoint Presentation</vt:lpstr>
      <vt:lpstr>Duranta plumeri var. variegata</vt:lpstr>
      <vt:lpstr>PowerPoint Presentation</vt:lpstr>
      <vt:lpstr>Dodonaea viscosa</vt:lpstr>
      <vt:lpstr>PowerPoint Presentation</vt:lpstr>
      <vt:lpstr>PowerPoint Presentation</vt:lpstr>
      <vt:lpstr>PowerPoint Presentation</vt:lpstr>
      <vt:lpstr>Thuja orientalis</vt:lpstr>
      <vt:lpstr>PowerPoint Presentation</vt:lpstr>
      <vt:lpstr>PowerPoint Presentation</vt:lpstr>
      <vt:lpstr>PowerPoint Presentation</vt:lpstr>
      <vt:lpstr>Acacia saligna</vt:lpstr>
      <vt:lpstr>PowerPoint Presentation</vt:lpstr>
      <vt:lpstr>Jasminum sambac</vt:lpstr>
      <vt:lpstr>PowerPoint Presentation</vt:lpstr>
      <vt:lpstr>Plumeria alba</vt:lpstr>
      <vt:lpstr>PowerPoint Presentation</vt:lpstr>
      <vt:lpstr>PowerPoint Presentation</vt:lpstr>
      <vt:lpstr> Clerodendron fragrans</vt:lpstr>
      <vt:lpstr>PowerPoint Presentation</vt:lpstr>
      <vt:lpstr>PowerPoint Presentation</vt:lpstr>
      <vt:lpstr>Russelia juncea</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مجاميع نباتات الزينة</dc:title>
  <dc:creator>cc</dc:creator>
  <cp:lastModifiedBy>dr_yasser elgazar</cp:lastModifiedBy>
  <cp:revision>97</cp:revision>
  <dcterms:created xsi:type="dcterms:W3CDTF">2006-08-16T00:00:00Z</dcterms:created>
  <dcterms:modified xsi:type="dcterms:W3CDTF">2016-10-25T10:18:31Z</dcterms:modified>
</cp:coreProperties>
</file>